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367" r:id="rId2"/>
    <p:sldId id="424" r:id="rId3"/>
    <p:sldId id="411" r:id="rId4"/>
    <p:sldId id="417" r:id="rId5"/>
    <p:sldId id="421" r:id="rId6"/>
    <p:sldId id="423" r:id="rId7"/>
    <p:sldId id="402" r:id="rId8"/>
    <p:sldId id="409" r:id="rId9"/>
  </p:sldIdLst>
  <p:sldSz cx="12192000" cy="6858000"/>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874" userDrawn="1">
          <p15:clr>
            <a:srgbClr val="A4A3A4"/>
          </p15:clr>
        </p15:guide>
        <p15:guide id="2" pos="731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ik Seslef" initials="JS" lastIdx="2" clrIdx="0">
    <p:extLst>
      <p:ext uri="{19B8F6BF-5375-455C-9EA6-DF929625EA0E}">
        <p15:presenceInfo xmlns:p15="http://schemas.microsoft.com/office/powerpoint/2012/main" userId="S-1-5-21-3959678078-3100976062-2067545247-19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3A"/>
    <a:srgbClr val="FFFFFF"/>
    <a:srgbClr val="000000"/>
    <a:srgbClr val="007071"/>
    <a:srgbClr val="EC4371"/>
    <a:srgbClr val="29B3BE"/>
    <a:srgbClr val="080808"/>
    <a:srgbClr val="646464"/>
    <a:srgbClr val="E5E5E5"/>
    <a:srgbClr val="213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96395" autoAdjust="0"/>
  </p:normalViewPr>
  <p:slideViewPr>
    <p:cSldViewPr>
      <p:cViewPr varScale="1">
        <p:scale>
          <a:sx n="111" d="100"/>
          <a:sy n="111" d="100"/>
        </p:scale>
        <p:origin x="474" y="102"/>
      </p:cViewPr>
      <p:guideLst>
        <p:guide orient="horz" pos="3874"/>
        <p:guide pos="7315"/>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888D3-1286-4FE4-8726-820DAE7BD118}"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35EF94E-29C5-40D3-929F-FA5B8ECDFDDC}">
      <dgm:prSet/>
      <dgm:spPr/>
      <dgm:t>
        <a:bodyPr/>
        <a:lstStyle/>
        <a:p>
          <a:r>
            <a:rPr lang="da-DK"/>
            <a:t>Tilskud til reduceret gødningsanvendelse</a:t>
          </a:r>
          <a:endParaRPr lang="en-US"/>
        </a:p>
      </dgm:t>
    </dgm:pt>
    <dgm:pt modelId="{324E2DB6-44EA-48D8-8F57-09CDCC6D1732}" type="parTrans" cxnId="{02FE7CC2-902C-41A9-82B1-C78C818274AC}">
      <dgm:prSet/>
      <dgm:spPr/>
      <dgm:t>
        <a:bodyPr/>
        <a:lstStyle/>
        <a:p>
          <a:endParaRPr lang="en-US"/>
        </a:p>
      </dgm:t>
    </dgm:pt>
    <dgm:pt modelId="{904EC0BF-E95F-4AE9-9C28-BE235EC8233A}" type="sibTrans" cxnId="{02FE7CC2-902C-41A9-82B1-C78C818274AC}">
      <dgm:prSet/>
      <dgm:spPr/>
      <dgm:t>
        <a:bodyPr/>
        <a:lstStyle/>
        <a:p>
          <a:endParaRPr lang="en-US"/>
        </a:p>
      </dgm:t>
    </dgm:pt>
    <dgm:pt modelId="{B64D125C-8F45-4566-8BA9-7D7DB4500E30}">
      <dgm:prSet/>
      <dgm:spPr/>
      <dgm:t>
        <a:bodyPr/>
        <a:lstStyle/>
        <a:p>
          <a:r>
            <a:rPr lang="da-DK"/>
            <a:t>Metan reducerende fodermidler</a:t>
          </a:r>
          <a:endParaRPr lang="en-US"/>
        </a:p>
      </dgm:t>
    </dgm:pt>
    <dgm:pt modelId="{D6DD7D4A-9DF1-4718-B689-B66E9D37D836}" type="parTrans" cxnId="{A9930DE7-93B6-4243-9DEA-83DC6FAB1A49}">
      <dgm:prSet/>
      <dgm:spPr/>
      <dgm:t>
        <a:bodyPr/>
        <a:lstStyle/>
        <a:p>
          <a:endParaRPr lang="en-US"/>
        </a:p>
      </dgm:t>
    </dgm:pt>
    <dgm:pt modelId="{23D05FB0-72A3-463D-82D9-450C280A4B83}" type="sibTrans" cxnId="{A9930DE7-93B6-4243-9DEA-83DC6FAB1A49}">
      <dgm:prSet/>
      <dgm:spPr/>
      <dgm:t>
        <a:bodyPr/>
        <a:lstStyle/>
        <a:p>
          <a:endParaRPr lang="en-US"/>
        </a:p>
      </dgm:t>
    </dgm:pt>
    <dgm:pt modelId="{DA3EB74D-A547-42DE-A7EC-88612B604E46}">
      <dgm:prSet/>
      <dgm:spPr/>
      <dgm:t>
        <a:bodyPr/>
        <a:lstStyle/>
        <a:p>
          <a:r>
            <a:rPr lang="da-DK" dirty="0"/>
            <a:t>Skovrejsning</a:t>
          </a:r>
        </a:p>
        <a:p>
          <a:r>
            <a:rPr lang="da-DK" dirty="0"/>
            <a:t>250.000 ha inden </a:t>
          </a:r>
          <a:r>
            <a:rPr lang="da-DK" dirty="0" smtClean="0"/>
            <a:t>2045</a:t>
          </a:r>
          <a:endParaRPr lang="en-US" dirty="0"/>
        </a:p>
      </dgm:t>
    </dgm:pt>
    <dgm:pt modelId="{98225D04-15F8-4AE6-8DE9-61B74BCD11E9}" type="parTrans" cxnId="{5CBD3F87-783B-4510-8E2F-0312BD7520BE}">
      <dgm:prSet/>
      <dgm:spPr/>
      <dgm:t>
        <a:bodyPr/>
        <a:lstStyle/>
        <a:p>
          <a:endParaRPr lang="en-US"/>
        </a:p>
      </dgm:t>
    </dgm:pt>
    <dgm:pt modelId="{6B025583-8F2D-43DD-A0B5-44069D16E3B7}" type="sibTrans" cxnId="{5CBD3F87-783B-4510-8E2F-0312BD7520BE}">
      <dgm:prSet/>
      <dgm:spPr/>
      <dgm:t>
        <a:bodyPr/>
        <a:lstStyle/>
        <a:p>
          <a:endParaRPr lang="en-US"/>
        </a:p>
      </dgm:t>
    </dgm:pt>
    <dgm:pt modelId="{FEA69A5E-6BC2-4EB2-975F-397B86511FC0}">
      <dgm:prSet/>
      <dgm:spPr/>
      <dgm:t>
        <a:bodyPr/>
        <a:lstStyle/>
        <a:p>
          <a:r>
            <a:rPr lang="da-DK" dirty="0"/>
            <a:t>Udtagning af lavbund</a:t>
          </a:r>
        </a:p>
        <a:p>
          <a:r>
            <a:rPr lang="da-DK" dirty="0"/>
            <a:t>140.000 ha inden 2030</a:t>
          </a:r>
          <a:endParaRPr lang="en-US" dirty="0"/>
        </a:p>
      </dgm:t>
    </dgm:pt>
    <dgm:pt modelId="{01576DD2-5D6E-4ECC-934D-0C0B589BA88E}" type="parTrans" cxnId="{FF947086-B76F-434E-8F82-246B67141D60}">
      <dgm:prSet/>
      <dgm:spPr/>
      <dgm:t>
        <a:bodyPr/>
        <a:lstStyle/>
        <a:p>
          <a:endParaRPr lang="en-US"/>
        </a:p>
      </dgm:t>
    </dgm:pt>
    <dgm:pt modelId="{93DC7D55-8D91-4B62-810F-9C2DB69D3B93}" type="sibTrans" cxnId="{FF947086-B76F-434E-8F82-246B67141D60}">
      <dgm:prSet/>
      <dgm:spPr/>
      <dgm:t>
        <a:bodyPr/>
        <a:lstStyle/>
        <a:p>
          <a:endParaRPr lang="en-US"/>
        </a:p>
      </dgm:t>
    </dgm:pt>
    <dgm:pt modelId="{596A6AA6-CE95-4ABC-A198-B591B58A233F}">
      <dgm:prSet/>
      <dgm:spPr/>
      <dgm:t>
        <a:bodyPr/>
        <a:lstStyle/>
        <a:p>
          <a:r>
            <a:rPr lang="da-DK" dirty="0"/>
            <a:t>Tilskud </a:t>
          </a:r>
          <a:r>
            <a:rPr lang="da-DK" dirty="0" err="1" smtClean="0"/>
            <a:t>biokul</a:t>
          </a:r>
          <a:r>
            <a:rPr lang="da-DK" dirty="0" smtClean="0"/>
            <a:t>/pyrolyse</a:t>
          </a:r>
          <a:endParaRPr lang="en-US" dirty="0"/>
        </a:p>
      </dgm:t>
    </dgm:pt>
    <dgm:pt modelId="{73110126-0B9B-4684-A9DC-32CF0C7A4565}" type="parTrans" cxnId="{90570736-BE19-4F50-A49A-249EA5E2CDB7}">
      <dgm:prSet/>
      <dgm:spPr/>
      <dgm:t>
        <a:bodyPr/>
        <a:lstStyle/>
        <a:p>
          <a:endParaRPr lang="en-US"/>
        </a:p>
      </dgm:t>
    </dgm:pt>
    <dgm:pt modelId="{40C9400E-8769-453F-BE8F-A895337E847C}" type="sibTrans" cxnId="{90570736-BE19-4F50-A49A-249EA5E2CDB7}">
      <dgm:prSet/>
      <dgm:spPr/>
      <dgm:t>
        <a:bodyPr/>
        <a:lstStyle/>
        <a:p>
          <a:endParaRPr lang="en-US"/>
        </a:p>
      </dgm:t>
    </dgm:pt>
    <dgm:pt modelId="{FF0460D1-116F-4872-9999-26E54DE2172C}">
      <dgm:prSet/>
      <dgm:spPr/>
      <dgm:t>
        <a:bodyPr/>
        <a:lstStyle/>
        <a:p>
          <a:r>
            <a:rPr lang="da-DK" dirty="0"/>
            <a:t>Opkøb af ejendomme (Jordfordeling, Omlægning og udtagning af arealer til opfyldelse af vandplanerne (VOS)</a:t>
          </a:r>
          <a:endParaRPr lang="en-US" dirty="0"/>
        </a:p>
      </dgm:t>
    </dgm:pt>
    <dgm:pt modelId="{B4907988-CC36-4032-AD19-600B4CBB0C8B}" type="parTrans" cxnId="{20941E2A-C91B-4887-B209-7B0C3BC6A308}">
      <dgm:prSet/>
      <dgm:spPr/>
      <dgm:t>
        <a:bodyPr/>
        <a:lstStyle/>
        <a:p>
          <a:endParaRPr lang="en-US"/>
        </a:p>
      </dgm:t>
    </dgm:pt>
    <dgm:pt modelId="{026C2E68-6A06-41D1-9F45-361DD53D98C6}" type="sibTrans" cxnId="{20941E2A-C91B-4887-B209-7B0C3BC6A308}">
      <dgm:prSet/>
      <dgm:spPr/>
      <dgm:t>
        <a:bodyPr/>
        <a:lstStyle/>
        <a:p>
          <a:endParaRPr lang="en-US"/>
        </a:p>
      </dgm:t>
    </dgm:pt>
    <dgm:pt modelId="{86685F16-8570-4337-B72A-99229C40EA29}">
      <dgm:prSet/>
      <dgm:spPr/>
      <dgm:t>
        <a:bodyPr/>
        <a:lstStyle/>
        <a:p>
          <a:r>
            <a:rPr lang="da-DK" dirty="0"/>
            <a:t>-   Den Grønne Arealfond</a:t>
          </a:r>
        </a:p>
        <a:p>
          <a:r>
            <a:rPr lang="da-DK" dirty="0"/>
            <a:t>Biodiversitet og </a:t>
          </a:r>
          <a:r>
            <a:rPr lang="da-DK" dirty="0" smtClean="0"/>
            <a:t>Natur</a:t>
          </a:r>
        </a:p>
        <a:p>
          <a:r>
            <a:rPr lang="da-DK" dirty="0" smtClean="0"/>
            <a:t>Støtte til Vådområder og ekstensivering </a:t>
          </a:r>
          <a:endParaRPr lang="en-US" dirty="0"/>
        </a:p>
      </dgm:t>
    </dgm:pt>
    <dgm:pt modelId="{747A398C-43E5-4C6A-830D-D6C436C62084}" type="parTrans" cxnId="{2A683471-9D3A-4AF8-BE9A-87EF9803DD11}">
      <dgm:prSet/>
      <dgm:spPr/>
      <dgm:t>
        <a:bodyPr/>
        <a:lstStyle/>
        <a:p>
          <a:endParaRPr lang="en-US"/>
        </a:p>
      </dgm:t>
    </dgm:pt>
    <dgm:pt modelId="{5839D615-9413-4D9D-9E27-AD4ECC486AF0}" type="sibTrans" cxnId="{2A683471-9D3A-4AF8-BE9A-87EF9803DD11}">
      <dgm:prSet/>
      <dgm:spPr/>
      <dgm:t>
        <a:bodyPr/>
        <a:lstStyle/>
        <a:p>
          <a:endParaRPr lang="en-US"/>
        </a:p>
      </dgm:t>
    </dgm:pt>
    <dgm:pt modelId="{69332BB2-F100-4C09-9180-95353A193D68}">
      <dgm:prSet/>
      <dgm:spPr>
        <a:solidFill>
          <a:schemeClr val="accent1">
            <a:lumMod val="60000"/>
            <a:lumOff val="40000"/>
          </a:schemeClr>
        </a:solidFill>
      </dgm:spPr>
      <dgm:t>
        <a:bodyPr/>
        <a:lstStyle/>
        <a:p>
          <a:r>
            <a:rPr lang="da-DK" dirty="0"/>
            <a:t>CO2e-reduktion på 1,8 mio. ton i 2030 stigende til 3,3 mio. ton i 2035</a:t>
          </a:r>
          <a:endParaRPr lang="en-US" dirty="0"/>
        </a:p>
      </dgm:t>
    </dgm:pt>
    <dgm:pt modelId="{245002C9-F627-4AE8-8897-D0B413BAAFFA}" type="parTrans" cxnId="{74B62890-B62B-410C-B87F-BA63655642C8}">
      <dgm:prSet/>
      <dgm:spPr/>
      <dgm:t>
        <a:bodyPr/>
        <a:lstStyle/>
        <a:p>
          <a:endParaRPr lang="en-US"/>
        </a:p>
      </dgm:t>
    </dgm:pt>
    <dgm:pt modelId="{FD430B52-76E9-498A-8657-413F797E94E7}" type="sibTrans" cxnId="{74B62890-B62B-410C-B87F-BA63655642C8}">
      <dgm:prSet/>
      <dgm:spPr/>
      <dgm:t>
        <a:bodyPr/>
        <a:lstStyle/>
        <a:p>
          <a:endParaRPr lang="en-US"/>
        </a:p>
      </dgm:t>
    </dgm:pt>
    <dgm:pt modelId="{A43A4E5B-CF70-414A-A838-B4AF7E7CA540}">
      <dgm:prSet/>
      <dgm:spPr/>
      <dgm:t>
        <a:bodyPr/>
        <a:lstStyle/>
        <a:p>
          <a:r>
            <a:rPr lang="da-DK" dirty="0" smtClean="0"/>
            <a:t>CO 2 afgift</a:t>
          </a:r>
        </a:p>
        <a:p>
          <a:r>
            <a:rPr lang="da-DK" dirty="0" smtClean="0"/>
            <a:t>Lavbundsjorder 2028</a:t>
          </a:r>
        </a:p>
        <a:p>
          <a:r>
            <a:rPr lang="da-DK" dirty="0" smtClean="0"/>
            <a:t>Husdyrbrug 2030</a:t>
          </a:r>
          <a:endParaRPr lang="en-US" dirty="0"/>
        </a:p>
      </dgm:t>
    </dgm:pt>
    <dgm:pt modelId="{8A84E32A-4905-4D34-8A6F-2227230E8F2E}" type="parTrans" cxnId="{76AE0A2C-14FF-4DEB-A936-8EBE555D2885}">
      <dgm:prSet/>
      <dgm:spPr/>
      <dgm:t>
        <a:bodyPr/>
        <a:lstStyle/>
        <a:p>
          <a:endParaRPr lang="da-DK"/>
        </a:p>
      </dgm:t>
    </dgm:pt>
    <dgm:pt modelId="{766D0639-43AE-4C42-842D-485335B29270}" type="sibTrans" cxnId="{76AE0A2C-14FF-4DEB-A936-8EBE555D2885}">
      <dgm:prSet/>
      <dgm:spPr/>
      <dgm:t>
        <a:bodyPr/>
        <a:lstStyle/>
        <a:p>
          <a:endParaRPr lang="da-DK"/>
        </a:p>
      </dgm:t>
    </dgm:pt>
    <dgm:pt modelId="{15903667-EBCF-48F0-8311-F840F670FEE7}" type="pres">
      <dgm:prSet presAssocID="{402888D3-1286-4FE4-8726-820DAE7BD118}" presName="diagram" presStyleCnt="0">
        <dgm:presLayoutVars>
          <dgm:dir/>
          <dgm:resizeHandles val="exact"/>
        </dgm:presLayoutVars>
      </dgm:prSet>
      <dgm:spPr/>
      <dgm:t>
        <a:bodyPr/>
        <a:lstStyle/>
        <a:p>
          <a:endParaRPr lang="da-DK"/>
        </a:p>
      </dgm:t>
    </dgm:pt>
    <dgm:pt modelId="{729C7938-511A-42C1-BBEA-545A111586D5}" type="pres">
      <dgm:prSet presAssocID="{B35EF94E-29C5-40D3-929F-FA5B8ECDFDDC}" presName="node" presStyleLbl="node1" presStyleIdx="0" presStyleCnt="9">
        <dgm:presLayoutVars>
          <dgm:bulletEnabled val="1"/>
        </dgm:presLayoutVars>
      </dgm:prSet>
      <dgm:spPr/>
      <dgm:t>
        <a:bodyPr/>
        <a:lstStyle/>
        <a:p>
          <a:endParaRPr lang="da-DK"/>
        </a:p>
      </dgm:t>
    </dgm:pt>
    <dgm:pt modelId="{5C5302E6-4597-48F8-BB28-1BC8B06E566B}" type="pres">
      <dgm:prSet presAssocID="{904EC0BF-E95F-4AE9-9C28-BE235EC8233A}" presName="sibTrans" presStyleCnt="0"/>
      <dgm:spPr/>
    </dgm:pt>
    <dgm:pt modelId="{C046F583-2C82-4AEC-9CD1-1E495291A10B}" type="pres">
      <dgm:prSet presAssocID="{B64D125C-8F45-4566-8BA9-7D7DB4500E30}" presName="node" presStyleLbl="node1" presStyleIdx="1" presStyleCnt="9">
        <dgm:presLayoutVars>
          <dgm:bulletEnabled val="1"/>
        </dgm:presLayoutVars>
      </dgm:prSet>
      <dgm:spPr/>
      <dgm:t>
        <a:bodyPr/>
        <a:lstStyle/>
        <a:p>
          <a:endParaRPr lang="da-DK"/>
        </a:p>
      </dgm:t>
    </dgm:pt>
    <dgm:pt modelId="{E7F25B8C-EB13-4199-8946-10A5176D4543}" type="pres">
      <dgm:prSet presAssocID="{23D05FB0-72A3-463D-82D9-450C280A4B83}" presName="sibTrans" presStyleCnt="0"/>
      <dgm:spPr/>
    </dgm:pt>
    <dgm:pt modelId="{50D29587-57DC-4DC0-99C9-60F92E36964A}" type="pres">
      <dgm:prSet presAssocID="{DA3EB74D-A547-42DE-A7EC-88612B604E46}" presName="node" presStyleLbl="node1" presStyleIdx="2" presStyleCnt="9" custLinFactNeighborX="421" custLinFactNeighborY="-8424">
        <dgm:presLayoutVars>
          <dgm:bulletEnabled val="1"/>
        </dgm:presLayoutVars>
      </dgm:prSet>
      <dgm:spPr/>
      <dgm:t>
        <a:bodyPr/>
        <a:lstStyle/>
        <a:p>
          <a:endParaRPr lang="da-DK"/>
        </a:p>
      </dgm:t>
    </dgm:pt>
    <dgm:pt modelId="{04A849AD-CC27-477E-BF5C-2AB7AC9C0989}" type="pres">
      <dgm:prSet presAssocID="{6B025583-8F2D-43DD-A0B5-44069D16E3B7}" presName="sibTrans" presStyleCnt="0"/>
      <dgm:spPr/>
    </dgm:pt>
    <dgm:pt modelId="{0F20DFA1-0220-4E62-8DA0-E77174205703}" type="pres">
      <dgm:prSet presAssocID="{FEA69A5E-6BC2-4EB2-975F-397B86511FC0}" presName="node" presStyleLbl="node1" presStyleIdx="3" presStyleCnt="9" custLinFactNeighborY="-2106">
        <dgm:presLayoutVars>
          <dgm:bulletEnabled val="1"/>
        </dgm:presLayoutVars>
      </dgm:prSet>
      <dgm:spPr/>
      <dgm:t>
        <a:bodyPr/>
        <a:lstStyle/>
        <a:p>
          <a:endParaRPr lang="da-DK"/>
        </a:p>
      </dgm:t>
    </dgm:pt>
    <dgm:pt modelId="{A32FAB67-6468-470D-B283-C4965F42BA75}" type="pres">
      <dgm:prSet presAssocID="{93DC7D55-8D91-4B62-810F-9C2DB69D3B93}" presName="sibTrans" presStyleCnt="0"/>
      <dgm:spPr/>
    </dgm:pt>
    <dgm:pt modelId="{DFA9595C-E712-43B6-A86B-B2119BE6C9C9}" type="pres">
      <dgm:prSet presAssocID="{596A6AA6-CE95-4ABC-A198-B591B58A233F}" presName="node" presStyleLbl="node1" presStyleIdx="4" presStyleCnt="9">
        <dgm:presLayoutVars>
          <dgm:bulletEnabled val="1"/>
        </dgm:presLayoutVars>
      </dgm:prSet>
      <dgm:spPr/>
      <dgm:t>
        <a:bodyPr/>
        <a:lstStyle/>
        <a:p>
          <a:endParaRPr lang="da-DK"/>
        </a:p>
      </dgm:t>
    </dgm:pt>
    <dgm:pt modelId="{56924DC3-BC25-4428-A046-08C0BB3934BC}" type="pres">
      <dgm:prSet presAssocID="{40C9400E-8769-453F-BE8F-A895337E847C}" presName="sibTrans" presStyleCnt="0"/>
      <dgm:spPr/>
    </dgm:pt>
    <dgm:pt modelId="{A48148C2-8574-437C-9B22-6FC06244081D}" type="pres">
      <dgm:prSet presAssocID="{FF0460D1-116F-4872-9999-26E54DE2172C}" presName="node" presStyleLbl="node1" presStyleIdx="5" presStyleCnt="9">
        <dgm:presLayoutVars>
          <dgm:bulletEnabled val="1"/>
        </dgm:presLayoutVars>
      </dgm:prSet>
      <dgm:spPr/>
      <dgm:t>
        <a:bodyPr/>
        <a:lstStyle/>
        <a:p>
          <a:endParaRPr lang="da-DK"/>
        </a:p>
      </dgm:t>
    </dgm:pt>
    <dgm:pt modelId="{3C2E9946-0662-43E6-ACDD-FEE5D15E7EBD}" type="pres">
      <dgm:prSet presAssocID="{026C2E68-6A06-41D1-9F45-361DD53D98C6}" presName="sibTrans" presStyleCnt="0"/>
      <dgm:spPr/>
    </dgm:pt>
    <dgm:pt modelId="{57A92300-2DA7-4965-B1F4-292D3975F259}" type="pres">
      <dgm:prSet presAssocID="{86685F16-8570-4337-B72A-99229C40EA29}" presName="node" presStyleLbl="node1" presStyleIdx="6" presStyleCnt="9">
        <dgm:presLayoutVars>
          <dgm:bulletEnabled val="1"/>
        </dgm:presLayoutVars>
      </dgm:prSet>
      <dgm:spPr/>
      <dgm:t>
        <a:bodyPr/>
        <a:lstStyle/>
        <a:p>
          <a:endParaRPr lang="da-DK"/>
        </a:p>
      </dgm:t>
    </dgm:pt>
    <dgm:pt modelId="{376DD03D-FE5D-4C5D-A11A-DB597BB37423}" type="pres">
      <dgm:prSet presAssocID="{5839D615-9413-4D9D-9E27-AD4ECC486AF0}" presName="sibTrans" presStyleCnt="0"/>
      <dgm:spPr/>
    </dgm:pt>
    <dgm:pt modelId="{86C48CCB-AE2E-4C0E-AB75-3B67E26A78E9}" type="pres">
      <dgm:prSet presAssocID="{69332BB2-F100-4C09-9180-95353A193D68}" presName="node" presStyleLbl="node1" presStyleIdx="7" presStyleCnt="9" custLinFactY="12408" custLinFactNeighborX="126" custLinFactNeighborY="100000">
        <dgm:presLayoutVars>
          <dgm:bulletEnabled val="1"/>
        </dgm:presLayoutVars>
      </dgm:prSet>
      <dgm:spPr/>
      <dgm:t>
        <a:bodyPr/>
        <a:lstStyle/>
        <a:p>
          <a:endParaRPr lang="da-DK"/>
        </a:p>
      </dgm:t>
    </dgm:pt>
    <dgm:pt modelId="{BE1A65B6-BDC8-4C5C-9869-1F950BC61CE0}" type="pres">
      <dgm:prSet presAssocID="{FD430B52-76E9-498A-8657-413F797E94E7}" presName="sibTrans" presStyleCnt="0"/>
      <dgm:spPr/>
    </dgm:pt>
    <dgm:pt modelId="{7C45FA23-2D0B-4DA2-9E46-1E3F5638B5D0}" type="pres">
      <dgm:prSet presAssocID="{A43A4E5B-CF70-414A-A838-B4AF7E7CA540}" presName="node" presStyleLbl="node1" presStyleIdx="8" presStyleCnt="9" custLinFactX="69749" custLinFactY="-17238" custLinFactNeighborX="100000" custLinFactNeighborY="-100000">
        <dgm:presLayoutVars>
          <dgm:bulletEnabled val="1"/>
        </dgm:presLayoutVars>
      </dgm:prSet>
      <dgm:spPr/>
      <dgm:t>
        <a:bodyPr/>
        <a:lstStyle/>
        <a:p>
          <a:endParaRPr lang="da-DK"/>
        </a:p>
      </dgm:t>
    </dgm:pt>
  </dgm:ptLst>
  <dgm:cxnLst>
    <dgm:cxn modelId="{2F39DCA3-765B-4FD8-8D55-3416ACFBD841}" type="presOf" srcId="{596A6AA6-CE95-4ABC-A198-B591B58A233F}" destId="{DFA9595C-E712-43B6-A86B-B2119BE6C9C9}" srcOrd="0" destOrd="0" presId="urn:microsoft.com/office/officeart/2005/8/layout/default"/>
    <dgm:cxn modelId="{C1D693F5-9992-49EE-8CAE-B0A49DC41D11}" type="presOf" srcId="{69332BB2-F100-4C09-9180-95353A193D68}" destId="{86C48CCB-AE2E-4C0E-AB75-3B67E26A78E9}" srcOrd="0" destOrd="0" presId="urn:microsoft.com/office/officeart/2005/8/layout/default"/>
    <dgm:cxn modelId="{76AE0A2C-14FF-4DEB-A936-8EBE555D2885}" srcId="{402888D3-1286-4FE4-8726-820DAE7BD118}" destId="{A43A4E5B-CF70-414A-A838-B4AF7E7CA540}" srcOrd="8" destOrd="0" parTransId="{8A84E32A-4905-4D34-8A6F-2227230E8F2E}" sibTransId="{766D0639-43AE-4C42-842D-485335B29270}"/>
    <dgm:cxn modelId="{5CBD3F87-783B-4510-8E2F-0312BD7520BE}" srcId="{402888D3-1286-4FE4-8726-820DAE7BD118}" destId="{DA3EB74D-A547-42DE-A7EC-88612B604E46}" srcOrd="2" destOrd="0" parTransId="{98225D04-15F8-4AE6-8DE9-61B74BCD11E9}" sibTransId="{6B025583-8F2D-43DD-A0B5-44069D16E3B7}"/>
    <dgm:cxn modelId="{2D94373B-0427-40DC-818B-BF92F9A4C722}" type="presOf" srcId="{DA3EB74D-A547-42DE-A7EC-88612B604E46}" destId="{50D29587-57DC-4DC0-99C9-60F92E36964A}" srcOrd="0" destOrd="0" presId="urn:microsoft.com/office/officeart/2005/8/layout/default"/>
    <dgm:cxn modelId="{8ACA8276-9CF9-444A-A75B-C6DE0F19BA01}" type="presOf" srcId="{FEA69A5E-6BC2-4EB2-975F-397B86511FC0}" destId="{0F20DFA1-0220-4E62-8DA0-E77174205703}" srcOrd="0" destOrd="0" presId="urn:microsoft.com/office/officeart/2005/8/layout/default"/>
    <dgm:cxn modelId="{20941E2A-C91B-4887-B209-7B0C3BC6A308}" srcId="{402888D3-1286-4FE4-8726-820DAE7BD118}" destId="{FF0460D1-116F-4872-9999-26E54DE2172C}" srcOrd="5" destOrd="0" parTransId="{B4907988-CC36-4032-AD19-600B4CBB0C8B}" sibTransId="{026C2E68-6A06-41D1-9F45-361DD53D98C6}"/>
    <dgm:cxn modelId="{90570736-BE19-4F50-A49A-249EA5E2CDB7}" srcId="{402888D3-1286-4FE4-8726-820DAE7BD118}" destId="{596A6AA6-CE95-4ABC-A198-B591B58A233F}" srcOrd="4" destOrd="0" parTransId="{73110126-0B9B-4684-A9DC-32CF0C7A4565}" sibTransId="{40C9400E-8769-453F-BE8F-A895337E847C}"/>
    <dgm:cxn modelId="{D99E3DAD-ECDD-49CF-8654-9C6BAA74B530}" type="presOf" srcId="{402888D3-1286-4FE4-8726-820DAE7BD118}" destId="{15903667-EBCF-48F0-8311-F840F670FEE7}" srcOrd="0" destOrd="0" presId="urn:microsoft.com/office/officeart/2005/8/layout/default"/>
    <dgm:cxn modelId="{02854A61-4700-4008-A601-425272D04932}" type="presOf" srcId="{86685F16-8570-4337-B72A-99229C40EA29}" destId="{57A92300-2DA7-4965-B1F4-292D3975F259}" srcOrd="0" destOrd="0" presId="urn:microsoft.com/office/officeart/2005/8/layout/default"/>
    <dgm:cxn modelId="{AC9648AE-9A16-4C13-A3C7-6192EA56F48E}" type="presOf" srcId="{B64D125C-8F45-4566-8BA9-7D7DB4500E30}" destId="{C046F583-2C82-4AEC-9CD1-1E495291A10B}" srcOrd="0" destOrd="0" presId="urn:microsoft.com/office/officeart/2005/8/layout/default"/>
    <dgm:cxn modelId="{74B62890-B62B-410C-B87F-BA63655642C8}" srcId="{402888D3-1286-4FE4-8726-820DAE7BD118}" destId="{69332BB2-F100-4C09-9180-95353A193D68}" srcOrd="7" destOrd="0" parTransId="{245002C9-F627-4AE8-8897-D0B413BAAFFA}" sibTransId="{FD430B52-76E9-498A-8657-413F797E94E7}"/>
    <dgm:cxn modelId="{02FE7CC2-902C-41A9-82B1-C78C818274AC}" srcId="{402888D3-1286-4FE4-8726-820DAE7BD118}" destId="{B35EF94E-29C5-40D3-929F-FA5B8ECDFDDC}" srcOrd="0" destOrd="0" parTransId="{324E2DB6-44EA-48D8-8F57-09CDCC6D1732}" sibTransId="{904EC0BF-E95F-4AE9-9C28-BE235EC8233A}"/>
    <dgm:cxn modelId="{2A683471-9D3A-4AF8-BE9A-87EF9803DD11}" srcId="{402888D3-1286-4FE4-8726-820DAE7BD118}" destId="{86685F16-8570-4337-B72A-99229C40EA29}" srcOrd="6" destOrd="0" parTransId="{747A398C-43E5-4C6A-830D-D6C436C62084}" sibTransId="{5839D615-9413-4D9D-9E27-AD4ECC486AF0}"/>
    <dgm:cxn modelId="{F860A6F3-262F-4166-A49D-E9A991C4B17F}" type="presOf" srcId="{A43A4E5B-CF70-414A-A838-B4AF7E7CA540}" destId="{7C45FA23-2D0B-4DA2-9E46-1E3F5638B5D0}" srcOrd="0" destOrd="0" presId="urn:microsoft.com/office/officeart/2005/8/layout/default"/>
    <dgm:cxn modelId="{742F984C-E8F9-4647-AA75-994B2B599CA2}" type="presOf" srcId="{B35EF94E-29C5-40D3-929F-FA5B8ECDFDDC}" destId="{729C7938-511A-42C1-BBEA-545A111586D5}" srcOrd="0" destOrd="0" presId="urn:microsoft.com/office/officeart/2005/8/layout/default"/>
    <dgm:cxn modelId="{FF947086-B76F-434E-8F82-246B67141D60}" srcId="{402888D3-1286-4FE4-8726-820DAE7BD118}" destId="{FEA69A5E-6BC2-4EB2-975F-397B86511FC0}" srcOrd="3" destOrd="0" parTransId="{01576DD2-5D6E-4ECC-934D-0C0B589BA88E}" sibTransId="{93DC7D55-8D91-4B62-810F-9C2DB69D3B93}"/>
    <dgm:cxn modelId="{A9930DE7-93B6-4243-9DEA-83DC6FAB1A49}" srcId="{402888D3-1286-4FE4-8726-820DAE7BD118}" destId="{B64D125C-8F45-4566-8BA9-7D7DB4500E30}" srcOrd="1" destOrd="0" parTransId="{D6DD7D4A-9DF1-4718-B689-B66E9D37D836}" sibTransId="{23D05FB0-72A3-463D-82D9-450C280A4B83}"/>
    <dgm:cxn modelId="{BE93B514-AC62-4738-B133-D6067DB55221}" type="presOf" srcId="{FF0460D1-116F-4872-9999-26E54DE2172C}" destId="{A48148C2-8574-437C-9B22-6FC06244081D}" srcOrd="0" destOrd="0" presId="urn:microsoft.com/office/officeart/2005/8/layout/default"/>
    <dgm:cxn modelId="{86833773-4FDB-4F8D-8B7A-53BD88787D39}" type="presParOf" srcId="{15903667-EBCF-48F0-8311-F840F670FEE7}" destId="{729C7938-511A-42C1-BBEA-545A111586D5}" srcOrd="0" destOrd="0" presId="urn:microsoft.com/office/officeart/2005/8/layout/default"/>
    <dgm:cxn modelId="{73E79D7B-4439-40A9-B75D-D9D8CA3E0348}" type="presParOf" srcId="{15903667-EBCF-48F0-8311-F840F670FEE7}" destId="{5C5302E6-4597-48F8-BB28-1BC8B06E566B}" srcOrd="1" destOrd="0" presId="urn:microsoft.com/office/officeart/2005/8/layout/default"/>
    <dgm:cxn modelId="{BFF19CB1-3898-4017-92CA-076CDD0AA68E}" type="presParOf" srcId="{15903667-EBCF-48F0-8311-F840F670FEE7}" destId="{C046F583-2C82-4AEC-9CD1-1E495291A10B}" srcOrd="2" destOrd="0" presId="urn:microsoft.com/office/officeart/2005/8/layout/default"/>
    <dgm:cxn modelId="{AD42A7CD-6368-4B4B-8EFA-548DEE321BE4}" type="presParOf" srcId="{15903667-EBCF-48F0-8311-F840F670FEE7}" destId="{E7F25B8C-EB13-4199-8946-10A5176D4543}" srcOrd="3" destOrd="0" presId="urn:microsoft.com/office/officeart/2005/8/layout/default"/>
    <dgm:cxn modelId="{A46BC1D0-91F9-40BF-AFF0-2E9D84C188ED}" type="presParOf" srcId="{15903667-EBCF-48F0-8311-F840F670FEE7}" destId="{50D29587-57DC-4DC0-99C9-60F92E36964A}" srcOrd="4" destOrd="0" presId="urn:microsoft.com/office/officeart/2005/8/layout/default"/>
    <dgm:cxn modelId="{69221B05-F9A7-4F50-8C72-D6666F2E2DB2}" type="presParOf" srcId="{15903667-EBCF-48F0-8311-F840F670FEE7}" destId="{04A849AD-CC27-477E-BF5C-2AB7AC9C0989}" srcOrd="5" destOrd="0" presId="urn:microsoft.com/office/officeart/2005/8/layout/default"/>
    <dgm:cxn modelId="{9BD05486-6A8A-4C70-B851-1A35FF90093B}" type="presParOf" srcId="{15903667-EBCF-48F0-8311-F840F670FEE7}" destId="{0F20DFA1-0220-4E62-8DA0-E77174205703}" srcOrd="6" destOrd="0" presId="urn:microsoft.com/office/officeart/2005/8/layout/default"/>
    <dgm:cxn modelId="{7894A029-6944-4C88-BBB6-A27B4FED5729}" type="presParOf" srcId="{15903667-EBCF-48F0-8311-F840F670FEE7}" destId="{A32FAB67-6468-470D-B283-C4965F42BA75}" srcOrd="7" destOrd="0" presId="urn:microsoft.com/office/officeart/2005/8/layout/default"/>
    <dgm:cxn modelId="{8D685E6E-5448-4B93-80D5-B2D0A398841C}" type="presParOf" srcId="{15903667-EBCF-48F0-8311-F840F670FEE7}" destId="{DFA9595C-E712-43B6-A86B-B2119BE6C9C9}" srcOrd="8" destOrd="0" presId="urn:microsoft.com/office/officeart/2005/8/layout/default"/>
    <dgm:cxn modelId="{4B02E208-D27D-4EB2-8936-8B397E9308E6}" type="presParOf" srcId="{15903667-EBCF-48F0-8311-F840F670FEE7}" destId="{56924DC3-BC25-4428-A046-08C0BB3934BC}" srcOrd="9" destOrd="0" presId="urn:microsoft.com/office/officeart/2005/8/layout/default"/>
    <dgm:cxn modelId="{4763396B-A075-4B18-998D-21A08DC57DFA}" type="presParOf" srcId="{15903667-EBCF-48F0-8311-F840F670FEE7}" destId="{A48148C2-8574-437C-9B22-6FC06244081D}" srcOrd="10" destOrd="0" presId="urn:microsoft.com/office/officeart/2005/8/layout/default"/>
    <dgm:cxn modelId="{9EAA8FD8-2B55-474E-AB6D-BD4E46221B1C}" type="presParOf" srcId="{15903667-EBCF-48F0-8311-F840F670FEE7}" destId="{3C2E9946-0662-43E6-ACDD-FEE5D15E7EBD}" srcOrd="11" destOrd="0" presId="urn:microsoft.com/office/officeart/2005/8/layout/default"/>
    <dgm:cxn modelId="{2F78E8AF-F4A8-410A-9807-474CD2EF4673}" type="presParOf" srcId="{15903667-EBCF-48F0-8311-F840F670FEE7}" destId="{57A92300-2DA7-4965-B1F4-292D3975F259}" srcOrd="12" destOrd="0" presId="urn:microsoft.com/office/officeart/2005/8/layout/default"/>
    <dgm:cxn modelId="{35139F66-849A-40FD-9705-B75792F1EF62}" type="presParOf" srcId="{15903667-EBCF-48F0-8311-F840F670FEE7}" destId="{376DD03D-FE5D-4C5D-A11A-DB597BB37423}" srcOrd="13" destOrd="0" presId="urn:microsoft.com/office/officeart/2005/8/layout/default"/>
    <dgm:cxn modelId="{B3E53CA8-F64C-4583-8A20-8A316D44E655}" type="presParOf" srcId="{15903667-EBCF-48F0-8311-F840F670FEE7}" destId="{86C48CCB-AE2E-4C0E-AB75-3B67E26A78E9}" srcOrd="14" destOrd="0" presId="urn:microsoft.com/office/officeart/2005/8/layout/default"/>
    <dgm:cxn modelId="{7D481BA7-529E-42C5-BF26-BF56D0EFCB1B}" type="presParOf" srcId="{15903667-EBCF-48F0-8311-F840F670FEE7}" destId="{BE1A65B6-BDC8-4C5C-9869-1F950BC61CE0}" srcOrd="15" destOrd="0" presId="urn:microsoft.com/office/officeart/2005/8/layout/default"/>
    <dgm:cxn modelId="{AC723616-4B8C-4DAB-BD4A-460A3CAF1BC2}" type="presParOf" srcId="{15903667-EBCF-48F0-8311-F840F670FEE7}" destId="{7C45FA23-2D0B-4DA2-9E46-1E3F5638B5D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E169F-46B1-4397-A6CA-1C4033F93C7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a-DK"/>
        </a:p>
      </dgm:t>
    </dgm:pt>
    <dgm:pt modelId="{D344589E-0F93-4F1B-B44B-B7DEA1AE69BF}">
      <dgm:prSet phldrT="[Tekst]"/>
      <dgm:spPr>
        <a:solidFill>
          <a:srgbClr val="006F3A"/>
        </a:solidFill>
        <a:ln>
          <a:noFill/>
        </a:ln>
      </dgm:spPr>
      <dgm:t>
        <a:bodyPr/>
        <a:lstStyle/>
        <a:p>
          <a:r>
            <a:rPr lang="da-DK" dirty="0" err="1"/>
            <a:t>Dec</a:t>
          </a:r>
          <a:r>
            <a:rPr lang="da-DK" dirty="0"/>
            <a:t>? Jan?</a:t>
          </a:r>
        </a:p>
      </dgm:t>
    </dgm:pt>
    <dgm:pt modelId="{02E796C2-D7DC-4E81-8BA7-C7C1317411F1}" type="parTrans" cxnId="{CD815C8F-3B02-4F70-B93E-2B3C7AE20D9C}">
      <dgm:prSet/>
      <dgm:spPr/>
      <dgm:t>
        <a:bodyPr/>
        <a:lstStyle/>
        <a:p>
          <a:endParaRPr lang="da-DK"/>
        </a:p>
      </dgm:t>
    </dgm:pt>
    <dgm:pt modelId="{F20A6D43-965F-492F-9CC7-059EB2610307}" type="sibTrans" cxnId="{CD815C8F-3B02-4F70-B93E-2B3C7AE20D9C}">
      <dgm:prSet/>
      <dgm:spPr/>
      <dgm:t>
        <a:bodyPr/>
        <a:lstStyle/>
        <a:p>
          <a:endParaRPr lang="da-DK"/>
        </a:p>
      </dgm:t>
    </dgm:pt>
    <dgm:pt modelId="{507908BE-F244-44ED-AF23-DF7B46FBB650}">
      <dgm:prSet phldrT="[Tekst]" custT="1"/>
      <dgm:spPr>
        <a:solidFill>
          <a:srgbClr val="FFFFFF">
            <a:alpha val="80000"/>
          </a:srgbClr>
        </a:solidFill>
        <a:ln>
          <a:noFill/>
        </a:ln>
      </dgm:spPr>
      <dgm:t>
        <a:bodyPr/>
        <a:lstStyle/>
        <a:p>
          <a:r>
            <a:rPr lang="da-DK" sz="1800" dirty="0">
              <a:latin typeface="Arial" panose="020B0604020202020204" pitchFamily="34" charset="0"/>
              <a:cs typeface="Arial" panose="020B0604020202020204" pitchFamily="34" charset="0"/>
            </a:rPr>
            <a:t>Nationalt udmeldt indsatsbehov </a:t>
          </a:r>
        </a:p>
      </dgm:t>
    </dgm:pt>
    <dgm:pt modelId="{8049D38E-4714-4DE8-82A0-758BDDD68B72}" type="parTrans" cxnId="{564097F2-9C01-4202-9175-083FDDCD79E4}">
      <dgm:prSet/>
      <dgm:spPr/>
      <dgm:t>
        <a:bodyPr/>
        <a:lstStyle/>
        <a:p>
          <a:endParaRPr lang="da-DK"/>
        </a:p>
      </dgm:t>
    </dgm:pt>
    <dgm:pt modelId="{BCDBE7AE-1CDD-414C-AA26-EAA03A269D84}" type="sibTrans" cxnId="{564097F2-9C01-4202-9175-083FDDCD79E4}">
      <dgm:prSet/>
      <dgm:spPr/>
      <dgm:t>
        <a:bodyPr/>
        <a:lstStyle/>
        <a:p>
          <a:endParaRPr lang="da-DK"/>
        </a:p>
      </dgm:t>
    </dgm:pt>
    <dgm:pt modelId="{9DCC5E5F-69F3-4C81-ABF2-68FC0025DC73}">
      <dgm:prSet phldrT="[Tekst]"/>
      <dgm:spPr>
        <a:solidFill>
          <a:srgbClr val="006F3A"/>
        </a:solidFill>
        <a:ln>
          <a:noFill/>
        </a:ln>
      </dgm:spPr>
      <dgm:t>
        <a:bodyPr/>
        <a:lstStyle/>
        <a:p>
          <a:r>
            <a:rPr lang="da-DK" dirty="0" err="1">
              <a:latin typeface="Arial" panose="020B0604020202020204" pitchFamily="34" charset="0"/>
              <a:cs typeface="Arial" panose="020B0604020202020204" pitchFamily="34" charset="0"/>
            </a:rPr>
            <a:t>Feb</a:t>
          </a:r>
          <a:r>
            <a:rPr lang="da-DK" dirty="0">
              <a:latin typeface="Arial" panose="020B0604020202020204" pitchFamily="34" charset="0"/>
              <a:cs typeface="Arial" panose="020B0604020202020204" pitchFamily="34" charset="0"/>
            </a:rPr>
            <a:t>-Marts </a:t>
          </a:r>
        </a:p>
      </dgm:t>
    </dgm:pt>
    <dgm:pt modelId="{19145B5E-908C-47CC-BB20-8FF227C9E83C}" type="parTrans" cxnId="{733D95D5-1366-455E-8873-6149FD14FC43}">
      <dgm:prSet/>
      <dgm:spPr/>
      <dgm:t>
        <a:bodyPr/>
        <a:lstStyle/>
        <a:p>
          <a:endParaRPr lang="da-DK"/>
        </a:p>
      </dgm:t>
    </dgm:pt>
    <dgm:pt modelId="{BDF401E8-0B1A-431D-9781-608B151DE88B}" type="sibTrans" cxnId="{733D95D5-1366-455E-8873-6149FD14FC43}">
      <dgm:prSet/>
      <dgm:spPr/>
      <dgm:t>
        <a:bodyPr/>
        <a:lstStyle/>
        <a:p>
          <a:endParaRPr lang="da-DK"/>
        </a:p>
      </dgm:t>
    </dgm:pt>
    <dgm:pt modelId="{6E22BBFD-66BB-42E5-B4CD-A34E2B2AD3F6}">
      <dgm:prSet phldrT="[Tekst]" custT="1"/>
      <dgm:spPr>
        <a:solidFill>
          <a:srgbClr val="FFFFFF">
            <a:alpha val="80000"/>
          </a:srgbClr>
        </a:solidFill>
        <a:ln>
          <a:noFill/>
        </a:ln>
      </dgm:spPr>
      <dgm:t>
        <a:bodyPr/>
        <a:lstStyle/>
        <a:p>
          <a:r>
            <a:rPr lang="da-DK" sz="1800" dirty="0">
              <a:latin typeface="Arial" panose="020B0604020202020204" pitchFamily="34" charset="0"/>
              <a:cs typeface="Arial" panose="020B0604020202020204" pitchFamily="34" charset="0"/>
            </a:rPr>
            <a:t>Lokal Grøn Trepart indkaldes</a:t>
          </a:r>
        </a:p>
      </dgm:t>
    </dgm:pt>
    <dgm:pt modelId="{387620B8-DF71-441C-BC7E-DB1EFF08C195}" type="parTrans" cxnId="{BEDC06C1-40BC-45CF-9EB4-3240074339B9}">
      <dgm:prSet/>
      <dgm:spPr/>
      <dgm:t>
        <a:bodyPr/>
        <a:lstStyle/>
        <a:p>
          <a:endParaRPr lang="da-DK"/>
        </a:p>
      </dgm:t>
    </dgm:pt>
    <dgm:pt modelId="{01832740-828C-42E6-942C-51D037AF0A42}" type="sibTrans" cxnId="{BEDC06C1-40BC-45CF-9EB4-3240074339B9}">
      <dgm:prSet/>
      <dgm:spPr/>
      <dgm:t>
        <a:bodyPr/>
        <a:lstStyle/>
        <a:p>
          <a:endParaRPr lang="da-DK"/>
        </a:p>
      </dgm:t>
    </dgm:pt>
    <dgm:pt modelId="{3737873E-5495-49D1-A025-E581354BB542}">
      <dgm:prSet phldrT="[Tekst]" custT="1"/>
      <dgm:spPr>
        <a:solidFill>
          <a:srgbClr val="FFFFFF">
            <a:alpha val="80000"/>
          </a:srgbClr>
        </a:solidFill>
        <a:ln>
          <a:noFill/>
        </a:ln>
      </dgm:spPr>
      <dgm:t>
        <a:bodyPr/>
        <a:lstStyle/>
        <a:p>
          <a:r>
            <a:rPr lang="da-DK" sz="1800" dirty="0">
              <a:latin typeface="Arial" panose="020B0604020202020204" pitchFamily="34" charset="0"/>
              <a:cs typeface="Arial" panose="020B0604020202020204" pitchFamily="34" charset="0"/>
            </a:rPr>
            <a:t>Kommuner, </a:t>
          </a:r>
          <a:r>
            <a:rPr lang="da-DK" sz="1800" dirty="0" err="1">
              <a:latin typeface="Arial" panose="020B0604020202020204" pitchFamily="34" charset="0"/>
              <a:cs typeface="Arial" panose="020B0604020202020204" pitchFamily="34" charset="0"/>
            </a:rPr>
            <a:t>Landbrugsorg</a:t>
          </a:r>
          <a:r>
            <a:rPr lang="da-DK" sz="1800" dirty="0">
              <a:latin typeface="Arial" panose="020B0604020202020204" pitchFamily="34" charset="0"/>
              <a:cs typeface="Arial" panose="020B0604020202020204" pitchFamily="34" charset="0"/>
            </a:rPr>
            <a:t>, NTS.. </a:t>
          </a:r>
        </a:p>
      </dgm:t>
    </dgm:pt>
    <dgm:pt modelId="{35310B3C-7680-4239-A8E4-AD1BCB86328A}" type="parTrans" cxnId="{98102777-C2DC-468F-8096-129439F4F20C}">
      <dgm:prSet/>
      <dgm:spPr/>
      <dgm:t>
        <a:bodyPr/>
        <a:lstStyle/>
        <a:p>
          <a:endParaRPr lang="da-DK"/>
        </a:p>
      </dgm:t>
    </dgm:pt>
    <dgm:pt modelId="{8C187BF8-A73B-4C3D-90A4-230F71625B4D}" type="sibTrans" cxnId="{98102777-C2DC-468F-8096-129439F4F20C}">
      <dgm:prSet/>
      <dgm:spPr/>
      <dgm:t>
        <a:bodyPr/>
        <a:lstStyle/>
        <a:p>
          <a:endParaRPr lang="da-DK"/>
        </a:p>
      </dgm:t>
    </dgm:pt>
    <dgm:pt modelId="{F1A37927-754E-43D6-B23F-340B7057DAFC}">
      <dgm:prSet phldrT="[Tekst]"/>
      <dgm:spPr>
        <a:solidFill>
          <a:srgbClr val="006F3A"/>
        </a:solidFill>
        <a:ln>
          <a:noFill/>
        </a:ln>
      </dgm:spPr>
      <dgm:t>
        <a:bodyPr/>
        <a:lstStyle/>
        <a:p>
          <a:r>
            <a:rPr lang="da-DK" dirty="0">
              <a:latin typeface="Arial" panose="020B0604020202020204" pitchFamily="34" charset="0"/>
              <a:cs typeface="Arial" panose="020B0604020202020204" pitchFamily="34" charset="0"/>
            </a:rPr>
            <a:t>Marts-</a:t>
          </a:r>
          <a:r>
            <a:rPr lang="da-DK" dirty="0" err="1">
              <a:latin typeface="Arial" panose="020B0604020202020204" pitchFamily="34" charset="0"/>
              <a:cs typeface="Arial" panose="020B0604020202020204" pitchFamily="34" charset="0"/>
            </a:rPr>
            <a:t>Aug</a:t>
          </a:r>
          <a:endParaRPr lang="da-DK" dirty="0">
            <a:latin typeface="Arial" panose="020B0604020202020204" pitchFamily="34" charset="0"/>
            <a:cs typeface="Arial" panose="020B0604020202020204" pitchFamily="34" charset="0"/>
          </a:endParaRPr>
        </a:p>
      </dgm:t>
    </dgm:pt>
    <dgm:pt modelId="{9C5495D7-82F5-44D3-9A44-286BFA16C371}" type="parTrans" cxnId="{AEAE7515-3590-46D0-A3B9-3223F6C30C9D}">
      <dgm:prSet/>
      <dgm:spPr/>
      <dgm:t>
        <a:bodyPr/>
        <a:lstStyle/>
        <a:p>
          <a:endParaRPr lang="da-DK"/>
        </a:p>
      </dgm:t>
    </dgm:pt>
    <dgm:pt modelId="{BBED2AC5-909A-4FAD-8A2A-8F5339FFEE46}" type="sibTrans" cxnId="{AEAE7515-3590-46D0-A3B9-3223F6C30C9D}">
      <dgm:prSet/>
      <dgm:spPr/>
      <dgm:t>
        <a:bodyPr/>
        <a:lstStyle/>
        <a:p>
          <a:endParaRPr lang="da-DK"/>
        </a:p>
      </dgm:t>
    </dgm:pt>
    <dgm:pt modelId="{FDD541DB-09C5-4CAE-A3C6-848D26BCBBFA}">
      <dgm:prSet phldrT="[Tekst]" custT="1"/>
      <dgm:spPr>
        <a:solidFill>
          <a:srgbClr val="FFFFFF">
            <a:alpha val="80000"/>
          </a:srgbClr>
        </a:solidFill>
        <a:ln>
          <a:noFill/>
        </a:ln>
      </dgm:spPr>
      <dgm:t>
        <a:bodyPr/>
        <a:lstStyle/>
        <a:p>
          <a:r>
            <a:rPr lang="da-DK" sz="1800" dirty="0">
              <a:latin typeface="Arial" panose="020B0604020202020204" pitchFamily="34" charset="0"/>
              <a:cs typeface="Arial" panose="020B0604020202020204" pitchFamily="34" charset="0"/>
            </a:rPr>
            <a:t>Omlægningsplan udarbejdes (vådområder, </a:t>
          </a:r>
          <a:r>
            <a:rPr lang="da-DK" sz="1800" dirty="0" smtClean="0">
              <a:latin typeface="Arial" panose="020B0604020202020204" pitchFamily="34" charset="0"/>
              <a:cs typeface="Arial" panose="020B0604020202020204" pitchFamily="34" charset="0"/>
            </a:rPr>
            <a:t>lavbund, </a:t>
          </a:r>
          <a:r>
            <a:rPr lang="da-DK" sz="1800" dirty="0">
              <a:latin typeface="Arial" panose="020B0604020202020204" pitchFamily="34" charset="0"/>
              <a:cs typeface="Arial" panose="020B0604020202020204" pitchFamily="34" charset="0"/>
            </a:rPr>
            <a:t>skov </a:t>
          </a:r>
          <a:r>
            <a:rPr lang="da-DK" sz="1800" dirty="0" smtClean="0">
              <a:latin typeface="Arial" panose="020B0604020202020204" pitchFamily="34" charset="0"/>
              <a:cs typeface="Arial" panose="020B0604020202020204" pitchFamily="34" charset="0"/>
            </a:rPr>
            <a:t>? </a:t>
          </a:r>
          <a:r>
            <a:rPr lang="da-DK" sz="1800" smtClean="0">
              <a:latin typeface="Arial" panose="020B0604020202020204" pitchFamily="34" charset="0"/>
              <a:cs typeface="Arial" panose="020B0604020202020204" pitchFamily="34" charset="0"/>
            </a:rPr>
            <a:t>Ekstensivering)</a:t>
          </a:r>
          <a:endParaRPr lang="da-DK" sz="1800" dirty="0">
            <a:latin typeface="Arial" panose="020B0604020202020204" pitchFamily="34" charset="0"/>
            <a:cs typeface="Arial" panose="020B0604020202020204" pitchFamily="34" charset="0"/>
          </a:endParaRPr>
        </a:p>
      </dgm:t>
    </dgm:pt>
    <dgm:pt modelId="{EC01B522-4CCA-4392-9DA4-9CBE20355FDC}" type="parTrans" cxnId="{E5E49E2B-F61C-48EF-AAF6-E8AD2FE151B1}">
      <dgm:prSet/>
      <dgm:spPr/>
      <dgm:t>
        <a:bodyPr/>
        <a:lstStyle/>
        <a:p>
          <a:endParaRPr lang="da-DK"/>
        </a:p>
      </dgm:t>
    </dgm:pt>
    <dgm:pt modelId="{48355D2D-1EDC-4EBD-A45D-5FB33C4EA0E8}" type="sibTrans" cxnId="{E5E49E2B-F61C-48EF-AAF6-E8AD2FE151B1}">
      <dgm:prSet/>
      <dgm:spPr/>
      <dgm:t>
        <a:bodyPr/>
        <a:lstStyle/>
        <a:p>
          <a:endParaRPr lang="da-DK"/>
        </a:p>
      </dgm:t>
    </dgm:pt>
    <dgm:pt modelId="{10E7ECEF-F5F8-4E79-B723-DA04D55D4881}">
      <dgm:prSet phldrT="[Tekst]"/>
      <dgm:spPr>
        <a:solidFill>
          <a:srgbClr val="006F3A"/>
        </a:solidFill>
        <a:ln>
          <a:noFill/>
        </a:ln>
      </dgm:spPr>
      <dgm:t>
        <a:bodyPr/>
        <a:lstStyle/>
        <a:p>
          <a:r>
            <a:rPr lang="da-DK" dirty="0" err="1">
              <a:latin typeface="Arial" panose="020B0604020202020204" pitchFamily="34" charset="0"/>
              <a:cs typeface="Arial" panose="020B0604020202020204" pitchFamily="34" charset="0"/>
            </a:rPr>
            <a:t>Sept</a:t>
          </a:r>
          <a:endParaRPr lang="da-DK" dirty="0">
            <a:latin typeface="Arial" panose="020B0604020202020204" pitchFamily="34" charset="0"/>
            <a:cs typeface="Arial" panose="020B0604020202020204" pitchFamily="34" charset="0"/>
          </a:endParaRPr>
        </a:p>
      </dgm:t>
    </dgm:pt>
    <dgm:pt modelId="{F983A1D0-70A7-4629-BA4B-149392B3F48B}" type="parTrans" cxnId="{8917AC70-65D1-4EB7-8F66-8192F2B01863}">
      <dgm:prSet/>
      <dgm:spPr/>
      <dgm:t>
        <a:bodyPr/>
        <a:lstStyle/>
        <a:p>
          <a:endParaRPr lang="da-DK"/>
        </a:p>
      </dgm:t>
    </dgm:pt>
    <dgm:pt modelId="{8B3D30B4-6516-4B50-B1FE-620DFDF23829}" type="sibTrans" cxnId="{8917AC70-65D1-4EB7-8F66-8192F2B01863}">
      <dgm:prSet/>
      <dgm:spPr/>
      <dgm:t>
        <a:bodyPr/>
        <a:lstStyle/>
        <a:p>
          <a:endParaRPr lang="da-DK"/>
        </a:p>
      </dgm:t>
    </dgm:pt>
    <dgm:pt modelId="{4BFE9A86-52DB-475B-8785-3DB121A18D23}">
      <dgm:prSet phldrT="[Tekst]" custT="1"/>
      <dgm:spPr>
        <a:solidFill>
          <a:srgbClr val="FFFFFF">
            <a:alpha val="80000"/>
          </a:srgbClr>
        </a:solidFill>
        <a:ln>
          <a:noFill/>
        </a:ln>
      </dgm:spPr>
      <dgm:t>
        <a:bodyPr/>
        <a:lstStyle/>
        <a:p>
          <a:r>
            <a:rPr lang="da-DK" sz="1800" dirty="0">
              <a:latin typeface="Arial" panose="020B0604020202020204" pitchFamily="34" charset="0"/>
              <a:cs typeface="Arial" panose="020B0604020202020204" pitchFamily="34" charset="0"/>
            </a:rPr>
            <a:t>Lokal Grøn Trepart mødes</a:t>
          </a:r>
        </a:p>
      </dgm:t>
    </dgm:pt>
    <dgm:pt modelId="{EC3ED283-A727-4FE8-A444-9B7ABD048201}" type="parTrans" cxnId="{16ED2DCC-76CE-4FD9-A458-2C4B5EF551F8}">
      <dgm:prSet/>
      <dgm:spPr/>
      <dgm:t>
        <a:bodyPr/>
        <a:lstStyle/>
        <a:p>
          <a:endParaRPr lang="da-DK"/>
        </a:p>
      </dgm:t>
    </dgm:pt>
    <dgm:pt modelId="{86D7B94B-1D09-4CD1-8C49-A9BA4A988E34}" type="sibTrans" cxnId="{16ED2DCC-76CE-4FD9-A458-2C4B5EF551F8}">
      <dgm:prSet/>
      <dgm:spPr/>
      <dgm:t>
        <a:bodyPr/>
        <a:lstStyle/>
        <a:p>
          <a:endParaRPr lang="da-DK"/>
        </a:p>
      </dgm:t>
    </dgm:pt>
    <dgm:pt modelId="{83A0E7C1-547A-4F46-9DEB-047E0D2A3004}">
      <dgm:prSet phldrT="[Tekst]"/>
      <dgm:spPr>
        <a:solidFill>
          <a:srgbClr val="006F3A"/>
        </a:solidFill>
        <a:ln>
          <a:noFill/>
        </a:ln>
      </dgm:spPr>
      <dgm:t>
        <a:bodyPr/>
        <a:lstStyle/>
        <a:p>
          <a:r>
            <a:rPr lang="da-DK" dirty="0" err="1">
              <a:latin typeface="Arial" panose="020B0604020202020204" pitchFamily="34" charset="0"/>
              <a:cs typeface="Arial" panose="020B0604020202020204" pitchFamily="34" charset="0"/>
            </a:rPr>
            <a:t>Okt-Dec</a:t>
          </a:r>
          <a:endParaRPr lang="da-DK" dirty="0">
            <a:latin typeface="Arial" panose="020B0604020202020204" pitchFamily="34" charset="0"/>
            <a:cs typeface="Arial" panose="020B0604020202020204" pitchFamily="34" charset="0"/>
          </a:endParaRPr>
        </a:p>
      </dgm:t>
    </dgm:pt>
    <dgm:pt modelId="{2AE88F6A-1F10-4199-AE2C-56808CF30E9B}" type="parTrans" cxnId="{ECCDB33C-1B5B-4C28-A132-20243B81B95B}">
      <dgm:prSet/>
      <dgm:spPr/>
      <dgm:t>
        <a:bodyPr/>
        <a:lstStyle/>
        <a:p>
          <a:endParaRPr lang="da-DK"/>
        </a:p>
      </dgm:t>
    </dgm:pt>
    <dgm:pt modelId="{36EFCE15-53A9-4679-AEE2-EC270E850CF1}" type="sibTrans" cxnId="{ECCDB33C-1B5B-4C28-A132-20243B81B95B}">
      <dgm:prSet/>
      <dgm:spPr/>
      <dgm:t>
        <a:bodyPr/>
        <a:lstStyle/>
        <a:p>
          <a:endParaRPr lang="da-DK"/>
        </a:p>
      </dgm:t>
    </dgm:pt>
    <dgm:pt modelId="{E01E1D73-8946-4B88-BC12-5A0C8F7681BC}">
      <dgm:prSet custT="1"/>
      <dgm:spPr>
        <a:solidFill>
          <a:srgbClr val="FFFFFF">
            <a:alpha val="80000"/>
          </a:srgbClr>
        </a:solidFill>
        <a:ln>
          <a:noFill/>
        </a:ln>
      </dgm:spPr>
      <dgm:t>
        <a:bodyPr/>
        <a:lstStyle/>
        <a:p>
          <a:r>
            <a:rPr lang="da-DK" sz="1800" dirty="0">
              <a:latin typeface="Arial" panose="020B0604020202020204" pitchFamily="34" charset="0"/>
              <a:cs typeface="Arial" panose="020B0604020202020204" pitchFamily="34" charset="0"/>
            </a:rPr>
            <a:t>Politisk behandling af Omlægningsplan </a:t>
          </a:r>
        </a:p>
      </dgm:t>
    </dgm:pt>
    <dgm:pt modelId="{07E6D2A0-A415-415C-ACB3-214126953751}" type="parTrans" cxnId="{094B7B1E-0469-4F90-8F7D-03DF68AD5134}">
      <dgm:prSet/>
      <dgm:spPr/>
      <dgm:t>
        <a:bodyPr/>
        <a:lstStyle/>
        <a:p>
          <a:endParaRPr lang="da-DK"/>
        </a:p>
      </dgm:t>
    </dgm:pt>
    <dgm:pt modelId="{0290E9B1-036A-44D6-B665-158B0E03D39A}" type="sibTrans" cxnId="{094B7B1E-0469-4F90-8F7D-03DF68AD5134}">
      <dgm:prSet/>
      <dgm:spPr/>
      <dgm:t>
        <a:bodyPr/>
        <a:lstStyle/>
        <a:p>
          <a:endParaRPr lang="da-DK"/>
        </a:p>
      </dgm:t>
    </dgm:pt>
    <dgm:pt modelId="{14FF0630-7277-44DE-AB0C-C80E783ED680}" type="pres">
      <dgm:prSet presAssocID="{20AE169F-46B1-4397-A6CA-1C4033F93C77}" presName="linearFlow" presStyleCnt="0">
        <dgm:presLayoutVars>
          <dgm:dir/>
          <dgm:animLvl val="lvl"/>
          <dgm:resizeHandles val="exact"/>
        </dgm:presLayoutVars>
      </dgm:prSet>
      <dgm:spPr/>
      <dgm:t>
        <a:bodyPr/>
        <a:lstStyle/>
        <a:p>
          <a:endParaRPr lang="da-DK"/>
        </a:p>
      </dgm:t>
    </dgm:pt>
    <dgm:pt modelId="{8A1D6A53-A73E-4169-B8FD-A2D6CD785306}" type="pres">
      <dgm:prSet presAssocID="{D344589E-0F93-4F1B-B44B-B7DEA1AE69BF}" presName="composite" presStyleCnt="0"/>
      <dgm:spPr/>
    </dgm:pt>
    <dgm:pt modelId="{64D02436-EF04-428A-92ED-6DA6C4781731}" type="pres">
      <dgm:prSet presAssocID="{D344589E-0F93-4F1B-B44B-B7DEA1AE69BF}" presName="parentText" presStyleLbl="alignNode1" presStyleIdx="0" presStyleCnt="5">
        <dgm:presLayoutVars>
          <dgm:chMax val="1"/>
          <dgm:bulletEnabled val="1"/>
        </dgm:presLayoutVars>
      </dgm:prSet>
      <dgm:spPr/>
      <dgm:t>
        <a:bodyPr/>
        <a:lstStyle/>
        <a:p>
          <a:endParaRPr lang="da-DK"/>
        </a:p>
      </dgm:t>
    </dgm:pt>
    <dgm:pt modelId="{83D0185A-0018-453E-BE3F-4083A0228693}" type="pres">
      <dgm:prSet presAssocID="{D344589E-0F93-4F1B-B44B-B7DEA1AE69BF}" presName="descendantText" presStyleLbl="alignAcc1" presStyleIdx="0" presStyleCnt="5">
        <dgm:presLayoutVars>
          <dgm:bulletEnabled val="1"/>
        </dgm:presLayoutVars>
      </dgm:prSet>
      <dgm:spPr/>
      <dgm:t>
        <a:bodyPr/>
        <a:lstStyle/>
        <a:p>
          <a:endParaRPr lang="da-DK"/>
        </a:p>
      </dgm:t>
    </dgm:pt>
    <dgm:pt modelId="{ECF89BB0-91B5-4D8E-8D1D-448253C86463}" type="pres">
      <dgm:prSet presAssocID="{F20A6D43-965F-492F-9CC7-059EB2610307}" presName="sp" presStyleCnt="0"/>
      <dgm:spPr/>
    </dgm:pt>
    <dgm:pt modelId="{D4DE813E-044A-41C1-A235-93A21341AA8F}" type="pres">
      <dgm:prSet presAssocID="{9DCC5E5F-69F3-4C81-ABF2-68FC0025DC73}" presName="composite" presStyleCnt="0"/>
      <dgm:spPr/>
    </dgm:pt>
    <dgm:pt modelId="{8964FF7D-FF29-4AEE-B84B-E31A02C5A638}" type="pres">
      <dgm:prSet presAssocID="{9DCC5E5F-69F3-4C81-ABF2-68FC0025DC73}" presName="parentText" presStyleLbl="alignNode1" presStyleIdx="1" presStyleCnt="5">
        <dgm:presLayoutVars>
          <dgm:chMax val="1"/>
          <dgm:bulletEnabled val="1"/>
        </dgm:presLayoutVars>
      </dgm:prSet>
      <dgm:spPr/>
      <dgm:t>
        <a:bodyPr/>
        <a:lstStyle/>
        <a:p>
          <a:endParaRPr lang="da-DK"/>
        </a:p>
      </dgm:t>
    </dgm:pt>
    <dgm:pt modelId="{E6357B85-65F2-4FE8-9B9B-380B31662247}" type="pres">
      <dgm:prSet presAssocID="{9DCC5E5F-69F3-4C81-ABF2-68FC0025DC73}" presName="descendantText" presStyleLbl="alignAcc1" presStyleIdx="1" presStyleCnt="5">
        <dgm:presLayoutVars>
          <dgm:bulletEnabled val="1"/>
        </dgm:presLayoutVars>
      </dgm:prSet>
      <dgm:spPr/>
      <dgm:t>
        <a:bodyPr/>
        <a:lstStyle/>
        <a:p>
          <a:endParaRPr lang="da-DK"/>
        </a:p>
      </dgm:t>
    </dgm:pt>
    <dgm:pt modelId="{C3427D50-5881-4C6E-8801-268104D9C5AF}" type="pres">
      <dgm:prSet presAssocID="{BDF401E8-0B1A-431D-9781-608B151DE88B}" presName="sp" presStyleCnt="0"/>
      <dgm:spPr/>
    </dgm:pt>
    <dgm:pt modelId="{19C8D41D-357C-46F7-8B53-A7E65FE23A1D}" type="pres">
      <dgm:prSet presAssocID="{F1A37927-754E-43D6-B23F-340B7057DAFC}" presName="composite" presStyleCnt="0"/>
      <dgm:spPr/>
    </dgm:pt>
    <dgm:pt modelId="{1A1F77A3-5E3D-4C4C-906B-2914DC4A5887}" type="pres">
      <dgm:prSet presAssocID="{F1A37927-754E-43D6-B23F-340B7057DAFC}" presName="parentText" presStyleLbl="alignNode1" presStyleIdx="2" presStyleCnt="5">
        <dgm:presLayoutVars>
          <dgm:chMax val="1"/>
          <dgm:bulletEnabled val="1"/>
        </dgm:presLayoutVars>
      </dgm:prSet>
      <dgm:spPr/>
      <dgm:t>
        <a:bodyPr/>
        <a:lstStyle/>
        <a:p>
          <a:endParaRPr lang="da-DK"/>
        </a:p>
      </dgm:t>
    </dgm:pt>
    <dgm:pt modelId="{B255A5A9-C45A-4F1F-99B9-8CEC38C87774}" type="pres">
      <dgm:prSet presAssocID="{F1A37927-754E-43D6-B23F-340B7057DAFC}" presName="descendantText" presStyleLbl="alignAcc1" presStyleIdx="2" presStyleCnt="5">
        <dgm:presLayoutVars>
          <dgm:bulletEnabled val="1"/>
        </dgm:presLayoutVars>
      </dgm:prSet>
      <dgm:spPr/>
      <dgm:t>
        <a:bodyPr/>
        <a:lstStyle/>
        <a:p>
          <a:endParaRPr lang="da-DK"/>
        </a:p>
      </dgm:t>
    </dgm:pt>
    <dgm:pt modelId="{DEC7031B-DB6A-478F-9A84-21CA55FE5CE9}" type="pres">
      <dgm:prSet presAssocID="{BBED2AC5-909A-4FAD-8A2A-8F5339FFEE46}" presName="sp" presStyleCnt="0"/>
      <dgm:spPr/>
    </dgm:pt>
    <dgm:pt modelId="{6033A994-4814-4645-96FF-6D22E58DBC92}" type="pres">
      <dgm:prSet presAssocID="{10E7ECEF-F5F8-4E79-B723-DA04D55D4881}" presName="composite" presStyleCnt="0"/>
      <dgm:spPr/>
    </dgm:pt>
    <dgm:pt modelId="{31850677-F057-48E1-A78F-ED01D3E1958C}" type="pres">
      <dgm:prSet presAssocID="{10E7ECEF-F5F8-4E79-B723-DA04D55D4881}" presName="parentText" presStyleLbl="alignNode1" presStyleIdx="3" presStyleCnt="5">
        <dgm:presLayoutVars>
          <dgm:chMax val="1"/>
          <dgm:bulletEnabled val="1"/>
        </dgm:presLayoutVars>
      </dgm:prSet>
      <dgm:spPr/>
      <dgm:t>
        <a:bodyPr/>
        <a:lstStyle/>
        <a:p>
          <a:endParaRPr lang="da-DK"/>
        </a:p>
      </dgm:t>
    </dgm:pt>
    <dgm:pt modelId="{4E84ADF8-DE05-4F64-A969-38B4DA94662A}" type="pres">
      <dgm:prSet presAssocID="{10E7ECEF-F5F8-4E79-B723-DA04D55D4881}" presName="descendantText" presStyleLbl="alignAcc1" presStyleIdx="3" presStyleCnt="5">
        <dgm:presLayoutVars>
          <dgm:bulletEnabled val="1"/>
        </dgm:presLayoutVars>
      </dgm:prSet>
      <dgm:spPr/>
      <dgm:t>
        <a:bodyPr/>
        <a:lstStyle/>
        <a:p>
          <a:endParaRPr lang="da-DK"/>
        </a:p>
      </dgm:t>
    </dgm:pt>
    <dgm:pt modelId="{95DF285B-9200-4923-B4E5-9AC968103AD4}" type="pres">
      <dgm:prSet presAssocID="{8B3D30B4-6516-4B50-B1FE-620DFDF23829}" presName="sp" presStyleCnt="0"/>
      <dgm:spPr/>
    </dgm:pt>
    <dgm:pt modelId="{2DD2AD3D-F93C-4903-810C-78D103685ED6}" type="pres">
      <dgm:prSet presAssocID="{83A0E7C1-547A-4F46-9DEB-047E0D2A3004}" presName="composite" presStyleCnt="0"/>
      <dgm:spPr/>
    </dgm:pt>
    <dgm:pt modelId="{CECFCAEC-F51C-49FD-96CB-BADB6B4E95DE}" type="pres">
      <dgm:prSet presAssocID="{83A0E7C1-547A-4F46-9DEB-047E0D2A3004}" presName="parentText" presStyleLbl="alignNode1" presStyleIdx="4" presStyleCnt="5">
        <dgm:presLayoutVars>
          <dgm:chMax val="1"/>
          <dgm:bulletEnabled val="1"/>
        </dgm:presLayoutVars>
      </dgm:prSet>
      <dgm:spPr/>
      <dgm:t>
        <a:bodyPr/>
        <a:lstStyle/>
        <a:p>
          <a:endParaRPr lang="da-DK"/>
        </a:p>
      </dgm:t>
    </dgm:pt>
    <dgm:pt modelId="{8A52B745-4E08-4772-B3D2-0C66E3BA455E}" type="pres">
      <dgm:prSet presAssocID="{83A0E7C1-547A-4F46-9DEB-047E0D2A3004}" presName="descendantText" presStyleLbl="alignAcc1" presStyleIdx="4" presStyleCnt="5">
        <dgm:presLayoutVars>
          <dgm:bulletEnabled val="1"/>
        </dgm:presLayoutVars>
      </dgm:prSet>
      <dgm:spPr/>
      <dgm:t>
        <a:bodyPr/>
        <a:lstStyle/>
        <a:p>
          <a:endParaRPr lang="da-DK"/>
        </a:p>
      </dgm:t>
    </dgm:pt>
  </dgm:ptLst>
  <dgm:cxnLst>
    <dgm:cxn modelId="{EF61BA1E-EAEC-4E42-89BB-67F521BAA52C}" type="presOf" srcId="{D344589E-0F93-4F1B-B44B-B7DEA1AE69BF}" destId="{64D02436-EF04-428A-92ED-6DA6C4781731}" srcOrd="0" destOrd="0" presId="urn:microsoft.com/office/officeart/2005/8/layout/chevron2"/>
    <dgm:cxn modelId="{98102777-C2DC-468F-8096-129439F4F20C}" srcId="{9DCC5E5F-69F3-4C81-ABF2-68FC0025DC73}" destId="{3737873E-5495-49D1-A025-E581354BB542}" srcOrd="1" destOrd="0" parTransId="{35310B3C-7680-4239-A8E4-AD1BCB86328A}" sibTransId="{8C187BF8-A73B-4C3D-90A4-230F71625B4D}"/>
    <dgm:cxn modelId="{CD815C8F-3B02-4F70-B93E-2B3C7AE20D9C}" srcId="{20AE169F-46B1-4397-A6CA-1C4033F93C77}" destId="{D344589E-0F93-4F1B-B44B-B7DEA1AE69BF}" srcOrd="0" destOrd="0" parTransId="{02E796C2-D7DC-4E81-8BA7-C7C1317411F1}" sibTransId="{F20A6D43-965F-492F-9CC7-059EB2610307}"/>
    <dgm:cxn modelId="{094B7B1E-0469-4F90-8F7D-03DF68AD5134}" srcId="{83A0E7C1-547A-4F46-9DEB-047E0D2A3004}" destId="{E01E1D73-8946-4B88-BC12-5A0C8F7681BC}" srcOrd="0" destOrd="0" parTransId="{07E6D2A0-A415-415C-ACB3-214126953751}" sibTransId="{0290E9B1-036A-44D6-B665-158B0E03D39A}"/>
    <dgm:cxn modelId="{7BD8A602-8AB6-42E4-B38F-2270947364DB}" type="presOf" srcId="{4BFE9A86-52DB-475B-8785-3DB121A18D23}" destId="{4E84ADF8-DE05-4F64-A969-38B4DA94662A}" srcOrd="0" destOrd="0" presId="urn:microsoft.com/office/officeart/2005/8/layout/chevron2"/>
    <dgm:cxn modelId="{38CB83EE-C41A-4F35-B5F1-63E613A6A943}" type="presOf" srcId="{E01E1D73-8946-4B88-BC12-5A0C8F7681BC}" destId="{8A52B745-4E08-4772-B3D2-0C66E3BA455E}" srcOrd="0" destOrd="0" presId="urn:microsoft.com/office/officeart/2005/8/layout/chevron2"/>
    <dgm:cxn modelId="{F969DFEE-4B5D-43E7-B9BD-A4EBB83DE62A}" type="presOf" srcId="{F1A37927-754E-43D6-B23F-340B7057DAFC}" destId="{1A1F77A3-5E3D-4C4C-906B-2914DC4A5887}" srcOrd="0" destOrd="0" presId="urn:microsoft.com/office/officeart/2005/8/layout/chevron2"/>
    <dgm:cxn modelId="{A7A7A647-98FB-4138-B40F-7821FB9DC989}" type="presOf" srcId="{83A0E7C1-547A-4F46-9DEB-047E0D2A3004}" destId="{CECFCAEC-F51C-49FD-96CB-BADB6B4E95DE}" srcOrd="0" destOrd="0" presId="urn:microsoft.com/office/officeart/2005/8/layout/chevron2"/>
    <dgm:cxn modelId="{16ED2DCC-76CE-4FD9-A458-2C4B5EF551F8}" srcId="{10E7ECEF-F5F8-4E79-B723-DA04D55D4881}" destId="{4BFE9A86-52DB-475B-8785-3DB121A18D23}" srcOrd="0" destOrd="0" parTransId="{EC3ED283-A727-4FE8-A444-9B7ABD048201}" sibTransId="{86D7B94B-1D09-4CD1-8C49-A9BA4A988E34}"/>
    <dgm:cxn modelId="{BEDC06C1-40BC-45CF-9EB4-3240074339B9}" srcId="{9DCC5E5F-69F3-4C81-ABF2-68FC0025DC73}" destId="{6E22BBFD-66BB-42E5-B4CD-A34E2B2AD3F6}" srcOrd="0" destOrd="0" parTransId="{387620B8-DF71-441C-BC7E-DB1EFF08C195}" sibTransId="{01832740-828C-42E6-942C-51D037AF0A42}"/>
    <dgm:cxn modelId="{AA215661-FD2F-45D6-8462-EC3FC51D784D}" type="presOf" srcId="{6E22BBFD-66BB-42E5-B4CD-A34E2B2AD3F6}" destId="{E6357B85-65F2-4FE8-9B9B-380B31662247}" srcOrd="0" destOrd="0" presId="urn:microsoft.com/office/officeart/2005/8/layout/chevron2"/>
    <dgm:cxn modelId="{1425AD23-722B-4978-A0E4-B9B2C0B3EFF2}" type="presOf" srcId="{FDD541DB-09C5-4CAE-A3C6-848D26BCBBFA}" destId="{B255A5A9-C45A-4F1F-99B9-8CEC38C87774}" srcOrd="0" destOrd="0" presId="urn:microsoft.com/office/officeart/2005/8/layout/chevron2"/>
    <dgm:cxn modelId="{564097F2-9C01-4202-9175-083FDDCD79E4}" srcId="{D344589E-0F93-4F1B-B44B-B7DEA1AE69BF}" destId="{507908BE-F244-44ED-AF23-DF7B46FBB650}" srcOrd="0" destOrd="0" parTransId="{8049D38E-4714-4DE8-82A0-758BDDD68B72}" sibTransId="{BCDBE7AE-1CDD-414C-AA26-EAA03A269D84}"/>
    <dgm:cxn modelId="{8917AC70-65D1-4EB7-8F66-8192F2B01863}" srcId="{20AE169F-46B1-4397-A6CA-1C4033F93C77}" destId="{10E7ECEF-F5F8-4E79-B723-DA04D55D4881}" srcOrd="3" destOrd="0" parTransId="{F983A1D0-70A7-4629-BA4B-149392B3F48B}" sibTransId="{8B3D30B4-6516-4B50-B1FE-620DFDF23829}"/>
    <dgm:cxn modelId="{DAF9820C-2EC2-4C4E-85B7-4CABB7933D43}" type="presOf" srcId="{507908BE-F244-44ED-AF23-DF7B46FBB650}" destId="{83D0185A-0018-453E-BE3F-4083A0228693}" srcOrd="0" destOrd="0" presId="urn:microsoft.com/office/officeart/2005/8/layout/chevron2"/>
    <dgm:cxn modelId="{669B4590-F3CD-4E6A-AD8D-C94628D432C9}" type="presOf" srcId="{10E7ECEF-F5F8-4E79-B723-DA04D55D4881}" destId="{31850677-F057-48E1-A78F-ED01D3E1958C}" srcOrd="0" destOrd="0" presId="urn:microsoft.com/office/officeart/2005/8/layout/chevron2"/>
    <dgm:cxn modelId="{AEAE7515-3590-46D0-A3B9-3223F6C30C9D}" srcId="{20AE169F-46B1-4397-A6CA-1C4033F93C77}" destId="{F1A37927-754E-43D6-B23F-340B7057DAFC}" srcOrd="2" destOrd="0" parTransId="{9C5495D7-82F5-44D3-9A44-286BFA16C371}" sibTransId="{BBED2AC5-909A-4FAD-8A2A-8F5339FFEE46}"/>
    <dgm:cxn modelId="{ECCDB33C-1B5B-4C28-A132-20243B81B95B}" srcId="{20AE169F-46B1-4397-A6CA-1C4033F93C77}" destId="{83A0E7C1-547A-4F46-9DEB-047E0D2A3004}" srcOrd="4" destOrd="0" parTransId="{2AE88F6A-1F10-4199-AE2C-56808CF30E9B}" sibTransId="{36EFCE15-53A9-4679-AEE2-EC270E850CF1}"/>
    <dgm:cxn modelId="{3741A76D-B610-4EBF-BD40-465B6AB231F3}" type="presOf" srcId="{20AE169F-46B1-4397-A6CA-1C4033F93C77}" destId="{14FF0630-7277-44DE-AB0C-C80E783ED680}" srcOrd="0" destOrd="0" presId="urn:microsoft.com/office/officeart/2005/8/layout/chevron2"/>
    <dgm:cxn modelId="{E5E49E2B-F61C-48EF-AAF6-E8AD2FE151B1}" srcId="{F1A37927-754E-43D6-B23F-340B7057DAFC}" destId="{FDD541DB-09C5-4CAE-A3C6-848D26BCBBFA}" srcOrd="0" destOrd="0" parTransId="{EC01B522-4CCA-4392-9DA4-9CBE20355FDC}" sibTransId="{48355D2D-1EDC-4EBD-A45D-5FB33C4EA0E8}"/>
    <dgm:cxn modelId="{D6A1C35E-BB96-460C-8C37-7621EFB5798D}" type="presOf" srcId="{9DCC5E5F-69F3-4C81-ABF2-68FC0025DC73}" destId="{8964FF7D-FF29-4AEE-B84B-E31A02C5A638}" srcOrd="0" destOrd="0" presId="urn:microsoft.com/office/officeart/2005/8/layout/chevron2"/>
    <dgm:cxn modelId="{733D95D5-1366-455E-8873-6149FD14FC43}" srcId="{20AE169F-46B1-4397-A6CA-1C4033F93C77}" destId="{9DCC5E5F-69F3-4C81-ABF2-68FC0025DC73}" srcOrd="1" destOrd="0" parTransId="{19145B5E-908C-47CC-BB20-8FF227C9E83C}" sibTransId="{BDF401E8-0B1A-431D-9781-608B151DE88B}"/>
    <dgm:cxn modelId="{7AA8FD05-55CC-4339-B22F-115D1A99C30C}" type="presOf" srcId="{3737873E-5495-49D1-A025-E581354BB542}" destId="{E6357B85-65F2-4FE8-9B9B-380B31662247}" srcOrd="0" destOrd="1" presId="urn:microsoft.com/office/officeart/2005/8/layout/chevron2"/>
    <dgm:cxn modelId="{3772F47F-BF33-4C43-AE7D-52D455DE0523}" type="presParOf" srcId="{14FF0630-7277-44DE-AB0C-C80E783ED680}" destId="{8A1D6A53-A73E-4169-B8FD-A2D6CD785306}" srcOrd="0" destOrd="0" presId="urn:microsoft.com/office/officeart/2005/8/layout/chevron2"/>
    <dgm:cxn modelId="{A2E46F0A-3D46-4E75-9CBB-8702300A4E8F}" type="presParOf" srcId="{8A1D6A53-A73E-4169-B8FD-A2D6CD785306}" destId="{64D02436-EF04-428A-92ED-6DA6C4781731}" srcOrd="0" destOrd="0" presId="urn:microsoft.com/office/officeart/2005/8/layout/chevron2"/>
    <dgm:cxn modelId="{80213064-4504-440A-B577-66306CD786BD}" type="presParOf" srcId="{8A1D6A53-A73E-4169-B8FD-A2D6CD785306}" destId="{83D0185A-0018-453E-BE3F-4083A0228693}" srcOrd="1" destOrd="0" presId="urn:microsoft.com/office/officeart/2005/8/layout/chevron2"/>
    <dgm:cxn modelId="{76B2A7D0-9149-48E4-8117-E09772762D8F}" type="presParOf" srcId="{14FF0630-7277-44DE-AB0C-C80E783ED680}" destId="{ECF89BB0-91B5-4D8E-8D1D-448253C86463}" srcOrd="1" destOrd="0" presId="urn:microsoft.com/office/officeart/2005/8/layout/chevron2"/>
    <dgm:cxn modelId="{54A26D8B-3053-447F-BB0F-F265D2D761DD}" type="presParOf" srcId="{14FF0630-7277-44DE-AB0C-C80E783ED680}" destId="{D4DE813E-044A-41C1-A235-93A21341AA8F}" srcOrd="2" destOrd="0" presId="urn:microsoft.com/office/officeart/2005/8/layout/chevron2"/>
    <dgm:cxn modelId="{BE82257F-76B7-4670-82F1-6D442E90F5DD}" type="presParOf" srcId="{D4DE813E-044A-41C1-A235-93A21341AA8F}" destId="{8964FF7D-FF29-4AEE-B84B-E31A02C5A638}" srcOrd="0" destOrd="0" presId="urn:microsoft.com/office/officeart/2005/8/layout/chevron2"/>
    <dgm:cxn modelId="{08AC56F9-E8AC-43AA-9271-6F2AB9F01DFB}" type="presParOf" srcId="{D4DE813E-044A-41C1-A235-93A21341AA8F}" destId="{E6357B85-65F2-4FE8-9B9B-380B31662247}" srcOrd="1" destOrd="0" presId="urn:microsoft.com/office/officeart/2005/8/layout/chevron2"/>
    <dgm:cxn modelId="{4C6F8A50-4044-45E7-9D5F-7B100CC3D2A0}" type="presParOf" srcId="{14FF0630-7277-44DE-AB0C-C80E783ED680}" destId="{C3427D50-5881-4C6E-8801-268104D9C5AF}" srcOrd="3" destOrd="0" presId="urn:microsoft.com/office/officeart/2005/8/layout/chevron2"/>
    <dgm:cxn modelId="{8ECADF32-82B6-4EAA-B133-4E734D939AD2}" type="presParOf" srcId="{14FF0630-7277-44DE-AB0C-C80E783ED680}" destId="{19C8D41D-357C-46F7-8B53-A7E65FE23A1D}" srcOrd="4" destOrd="0" presId="urn:microsoft.com/office/officeart/2005/8/layout/chevron2"/>
    <dgm:cxn modelId="{8372AF06-F331-42AB-B6A2-A49EEDE60416}" type="presParOf" srcId="{19C8D41D-357C-46F7-8B53-A7E65FE23A1D}" destId="{1A1F77A3-5E3D-4C4C-906B-2914DC4A5887}" srcOrd="0" destOrd="0" presId="urn:microsoft.com/office/officeart/2005/8/layout/chevron2"/>
    <dgm:cxn modelId="{E772B5F4-B745-4C84-BAEA-E56151F307C7}" type="presParOf" srcId="{19C8D41D-357C-46F7-8B53-A7E65FE23A1D}" destId="{B255A5A9-C45A-4F1F-99B9-8CEC38C87774}" srcOrd="1" destOrd="0" presId="urn:microsoft.com/office/officeart/2005/8/layout/chevron2"/>
    <dgm:cxn modelId="{69474D63-21A4-4674-9514-3BECD1D04B4E}" type="presParOf" srcId="{14FF0630-7277-44DE-AB0C-C80E783ED680}" destId="{DEC7031B-DB6A-478F-9A84-21CA55FE5CE9}" srcOrd="5" destOrd="0" presId="urn:microsoft.com/office/officeart/2005/8/layout/chevron2"/>
    <dgm:cxn modelId="{B1032E14-BAC5-4D32-B480-2F2CB81351C2}" type="presParOf" srcId="{14FF0630-7277-44DE-AB0C-C80E783ED680}" destId="{6033A994-4814-4645-96FF-6D22E58DBC92}" srcOrd="6" destOrd="0" presId="urn:microsoft.com/office/officeart/2005/8/layout/chevron2"/>
    <dgm:cxn modelId="{FA4A128B-D311-474E-9346-3B1E054BC7AE}" type="presParOf" srcId="{6033A994-4814-4645-96FF-6D22E58DBC92}" destId="{31850677-F057-48E1-A78F-ED01D3E1958C}" srcOrd="0" destOrd="0" presId="urn:microsoft.com/office/officeart/2005/8/layout/chevron2"/>
    <dgm:cxn modelId="{CBDFDCF4-8732-452B-932F-693A0A5E0634}" type="presParOf" srcId="{6033A994-4814-4645-96FF-6D22E58DBC92}" destId="{4E84ADF8-DE05-4F64-A969-38B4DA94662A}" srcOrd="1" destOrd="0" presId="urn:microsoft.com/office/officeart/2005/8/layout/chevron2"/>
    <dgm:cxn modelId="{14E736EF-6531-4F5C-B3EC-516FE0C23486}" type="presParOf" srcId="{14FF0630-7277-44DE-AB0C-C80E783ED680}" destId="{95DF285B-9200-4923-B4E5-9AC968103AD4}" srcOrd="7" destOrd="0" presId="urn:microsoft.com/office/officeart/2005/8/layout/chevron2"/>
    <dgm:cxn modelId="{068DA033-AAD4-46FF-A167-A75497EBFE97}" type="presParOf" srcId="{14FF0630-7277-44DE-AB0C-C80E783ED680}" destId="{2DD2AD3D-F93C-4903-810C-78D103685ED6}" srcOrd="8" destOrd="0" presId="urn:microsoft.com/office/officeart/2005/8/layout/chevron2"/>
    <dgm:cxn modelId="{66D48B31-30FC-449B-828F-3B0C95041607}" type="presParOf" srcId="{2DD2AD3D-F93C-4903-810C-78D103685ED6}" destId="{CECFCAEC-F51C-49FD-96CB-BADB6B4E95DE}" srcOrd="0" destOrd="0" presId="urn:microsoft.com/office/officeart/2005/8/layout/chevron2"/>
    <dgm:cxn modelId="{079484B4-5483-4693-B29A-D2D1CCDB098C}" type="presParOf" srcId="{2DD2AD3D-F93C-4903-810C-78D103685ED6}" destId="{8A52B745-4E08-4772-B3D2-0C66E3BA45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1F89B-B1E2-4635-9ABA-4458BA32559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a-DK"/>
        </a:p>
      </dgm:t>
    </dgm:pt>
    <dgm:pt modelId="{6E7E2BC0-80B9-45BE-8FE8-E0DAC96EE8DD}">
      <dgm:prSet phldrT="[Tekst]" custT="1"/>
      <dgm:spPr>
        <a:solidFill>
          <a:srgbClr val="006F3A">
            <a:alpha val="80000"/>
          </a:srgbClr>
        </a:solidFill>
        <a:ln>
          <a:noFill/>
        </a:ln>
      </dgm:spPr>
      <dgm:t>
        <a:bodyPr/>
        <a:lstStyle/>
        <a:p>
          <a:r>
            <a:rPr lang="da-DK" sz="1800" dirty="0">
              <a:latin typeface="Arial" panose="020B0604020202020204" pitchFamily="34" charset="0"/>
              <a:cs typeface="Arial" panose="020B0604020202020204" pitchFamily="34" charset="0"/>
            </a:rPr>
            <a:t>Vi fortsætter med projekterne</a:t>
          </a:r>
        </a:p>
      </dgm:t>
    </dgm:pt>
    <dgm:pt modelId="{99F10BEB-B541-483F-A866-EFAA075AAB4A}" type="parTrans" cxnId="{EE788DB5-6BDA-4BDF-8822-A922ABA33B3F}">
      <dgm:prSet/>
      <dgm:spPr/>
      <dgm:t>
        <a:bodyPr/>
        <a:lstStyle/>
        <a:p>
          <a:endParaRPr lang="da-DK"/>
        </a:p>
      </dgm:t>
    </dgm:pt>
    <dgm:pt modelId="{4222DEA2-A143-46FA-9EC0-53B85E304CDA}" type="sibTrans" cxnId="{EE788DB5-6BDA-4BDF-8822-A922ABA33B3F}">
      <dgm:prSet/>
      <dgm:spPr/>
      <dgm:t>
        <a:bodyPr/>
        <a:lstStyle/>
        <a:p>
          <a:endParaRPr lang="da-DK"/>
        </a:p>
      </dgm:t>
    </dgm:pt>
    <dgm:pt modelId="{C99FA9B3-1AF4-4D88-83C8-59ABA3FC118E}">
      <dgm:prSet phldrT="[Tekst]" custT="1"/>
      <dgm:spPr>
        <a:solidFill>
          <a:srgbClr val="006F3A">
            <a:alpha val="80000"/>
          </a:srgbClr>
        </a:solidFill>
        <a:ln>
          <a:noFill/>
        </a:ln>
      </dgm:spPr>
      <dgm:t>
        <a:bodyPr/>
        <a:lstStyle/>
        <a:p>
          <a:r>
            <a:rPr lang="da-DK" sz="1800" dirty="0">
              <a:latin typeface="Arial" panose="020B0604020202020204" pitchFamily="34" charset="0"/>
              <a:cs typeface="Arial" panose="020B0604020202020204" pitchFamily="34" charset="0"/>
            </a:rPr>
            <a:t>Vi kender ikke indsatsbehov, evt. bekendtgørelser, den lokale grønne trepart </a:t>
          </a:r>
        </a:p>
      </dgm:t>
    </dgm:pt>
    <dgm:pt modelId="{FC7FA139-93BE-4C99-B7DD-BEF03E83EF4C}" type="parTrans" cxnId="{186D2AEE-C2BD-482F-BF48-9911351CE6CC}">
      <dgm:prSet/>
      <dgm:spPr/>
      <dgm:t>
        <a:bodyPr/>
        <a:lstStyle/>
        <a:p>
          <a:endParaRPr lang="da-DK"/>
        </a:p>
      </dgm:t>
    </dgm:pt>
    <dgm:pt modelId="{C144363E-3B06-40E5-823D-3EF814539F03}" type="sibTrans" cxnId="{186D2AEE-C2BD-482F-BF48-9911351CE6CC}">
      <dgm:prSet/>
      <dgm:spPr/>
      <dgm:t>
        <a:bodyPr/>
        <a:lstStyle/>
        <a:p>
          <a:endParaRPr lang="da-DK"/>
        </a:p>
      </dgm:t>
    </dgm:pt>
    <dgm:pt modelId="{A9D237E7-CD2D-4A19-AF4F-0C74663C1C7C}">
      <dgm:prSet phldrT="[Tekst]" custT="1"/>
      <dgm:spPr>
        <a:solidFill>
          <a:srgbClr val="006F3A">
            <a:alpha val="80000"/>
          </a:srgbClr>
        </a:solidFill>
        <a:ln>
          <a:noFill/>
        </a:ln>
      </dgm:spPr>
      <dgm:t>
        <a:bodyPr/>
        <a:lstStyle/>
        <a:p>
          <a:r>
            <a:rPr lang="da-DK" sz="1800" dirty="0">
              <a:latin typeface="Arial" panose="020B0604020202020204" pitchFamily="34" charset="0"/>
              <a:cs typeface="Arial" panose="020B0604020202020204" pitchFamily="34" charset="0"/>
            </a:rPr>
            <a:t>Allervigtigst vi har travlt – så vi kører videre med projekter – og vi tror vi når målene i 2027 og 2030 i Assens Kommune </a:t>
          </a:r>
        </a:p>
      </dgm:t>
    </dgm:pt>
    <dgm:pt modelId="{BF545A5F-C411-4CBF-8E25-B7C216E0311C}" type="parTrans" cxnId="{79B97C99-B790-473B-9D9A-B786975B38EF}">
      <dgm:prSet/>
      <dgm:spPr/>
      <dgm:t>
        <a:bodyPr/>
        <a:lstStyle/>
        <a:p>
          <a:endParaRPr lang="da-DK"/>
        </a:p>
      </dgm:t>
    </dgm:pt>
    <dgm:pt modelId="{0E825570-5B98-4475-9CA4-EB8B9CB78C13}" type="sibTrans" cxnId="{79B97C99-B790-473B-9D9A-B786975B38EF}">
      <dgm:prSet/>
      <dgm:spPr/>
      <dgm:t>
        <a:bodyPr/>
        <a:lstStyle/>
        <a:p>
          <a:endParaRPr lang="da-DK"/>
        </a:p>
      </dgm:t>
    </dgm:pt>
    <dgm:pt modelId="{F7430C7A-054F-4CE1-8541-8C388973F0C9}">
      <dgm:prSet phldrT="[Tekst]" custT="1"/>
      <dgm:spPr>
        <a:solidFill>
          <a:srgbClr val="006F3A">
            <a:alpha val="80000"/>
          </a:srgbClr>
        </a:solidFill>
        <a:ln>
          <a:noFill/>
        </a:ln>
      </dgm:spPr>
      <dgm:t>
        <a:bodyPr/>
        <a:lstStyle/>
        <a:p>
          <a:r>
            <a:rPr lang="da-DK" sz="1800" dirty="0">
              <a:latin typeface="Arial" panose="020B0604020202020204" pitchFamily="34" charset="0"/>
              <a:cs typeface="Arial" panose="020B0604020202020204" pitchFamily="34" charset="0"/>
            </a:rPr>
            <a:t>Lavbund (klima)</a:t>
          </a:r>
        </a:p>
      </dgm:t>
    </dgm:pt>
    <dgm:pt modelId="{F78DFEE4-69E2-4F3C-932E-5369CD0080DB}" type="sibTrans" cxnId="{DF98B7BE-E64E-4FFA-BB23-A9E35FAE8C4F}">
      <dgm:prSet/>
      <dgm:spPr/>
      <dgm:t>
        <a:bodyPr/>
        <a:lstStyle/>
        <a:p>
          <a:endParaRPr lang="da-DK"/>
        </a:p>
      </dgm:t>
    </dgm:pt>
    <dgm:pt modelId="{D8CF0730-FDE5-4EB1-BD41-51F1FB5085AC}" type="parTrans" cxnId="{DF98B7BE-E64E-4FFA-BB23-A9E35FAE8C4F}">
      <dgm:prSet/>
      <dgm:spPr/>
      <dgm:t>
        <a:bodyPr/>
        <a:lstStyle/>
        <a:p>
          <a:endParaRPr lang="da-DK"/>
        </a:p>
      </dgm:t>
    </dgm:pt>
    <dgm:pt modelId="{6DEEDF27-1445-4A51-9ED9-D47D58BED9A3}">
      <dgm:prSet phldrT="[Tekst]" custT="1"/>
      <dgm:spPr>
        <a:solidFill>
          <a:srgbClr val="006F3A">
            <a:alpha val="80000"/>
          </a:srgbClr>
        </a:solidFill>
        <a:ln>
          <a:noFill/>
        </a:ln>
      </dgm:spPr>
      <dgm:t>
        <a:bodyPr/>
        <a:lstStyle/>
        <a:p>
          <a:r>
            <a:rPr lang="da-DK" sz="1800" dirty="0">
              <a:latin typeface="Arial" panose="020B0604020202020204" pitchFamily="34" charset="0"/>
              <a:cs typeface="Arial" panose="020B0604020202020204" pitchFamily="34" charset="0"/>
            </a:rPr>
            <a:t>Vådområder (kvælstof)</a:t>
          </a:r>
        </a:p>
      </dgm:t>
    </dgm:pt>
    <dgm:pt modelId="{7E2AFD00-3E43-4DF4-B382-359AC538B0A0}" type="sibTrans" cxnId="{AD159C24-9F0B-42AB-8C29-220D27B071B3}">
      <dgm:prSet/>
      <dgm:spPr/>
      <dgm:t>
        <a:bodyPr/>
        <a:lstStyle/>
        <a:p>
          <a:endParaRPr lang="da-DK"/>
        </a:p>
      </dgm:t>
    </dgm:pt>
    <dgm:pt modelId="{75E68466-BCDA-4567-92F0-D9BAB28D570E}" type="parTrans" cxnId="{AD159C24-9F0B-42AB-8C29-220D27B071B3}">
      <dgm:prSet/>
      <dgm:spPr/>
      <dgm:t>
        <a:bodyPr/>
        <a:lstStyle/>
        <a:p>
          <a:endParaRPr lang="da-DK"/>
        </a:p>
      </dgm:t>
    </dgm:pt>
    <dgm:pt modelId="{52ADE8F0-6576-40D3-B2F1-778939480170}">
      <dgm:prSet phldrT="[Tekst]" custT="1"/>
      <dgm:spPr>
        <a:solidFill>
          <a:srgbClr val="006F3A">
            <a:alpha val="80000"/>
          </a:srgbClr>
        </a:solidFill>
        <a:ln>
          <a:noFill/>
        </a:ln>
      </dgm:spPr>
      <dgm:t>
        <a:bodyPr/>
        <a:lstStyle/>
        <a:p>
          <a:r>
            <a:rPr lang="da-DK" sz="1800" dirty="0">
              <a:latin typeface="Arial" panose="020B0604020202020204" pitchFamily="34" charset="0"/>
              <a:cs typeface="Arial" panose="020B0604020202020204" pitchFamily="34" charset="0"/>
            </a:rPr>
            <a:t>Skov</a:t>
          </a:r>
        </a:p>
      </dgm:t>
    </dgm:pt>
    <dgm:pt modelId="{0E823226-60CC-4F6D-9E65-0B23DD8AAD0A}" type="sibTrans" cxnId="{AF369D00-9D0C-4019-A8D5-72B467C07408}">
      <dgm:prSet/>
      <dgm:spPr/>
      <dgm:t>
        <a:bodyPr/>
        <a:lstStyle/>
        <a:p>
          <a:endParaRPr lang="da-DK"/>
        </a:p>
      </dgm:t>
    </dgm:pt>
    <dgm:pt modelId="{B17D9A99-ADFB-4B49-9D4C-3F9CBC0F7625}" type="parTrans" cxnId="{AF369D00-9D0C-4019-A8D5-72B467C07408}">
      <dgm:prSet/>
      <dgm:spPr/>
      <dgm:t>
        <a:bodyPr/>
        <a:lstStyle/>
        <a:p>
          <a:endParaRPr lang="da-DK"/>
        </a:p>
      </dgm:t>
    </dgm:pt>
    <dgm:pt modelId="{B10FA899-6654-457A-94BA-37363A73D445}" type="pres">
      <dgm:prSet presAssocID="{A351F89B-B1E2-4635-9ABA-4458BA32559D}" presName="linear" presStyleCnt="0">
        <dgm:presLayoutVars>
          <dgm:dir/>
          <dgm:resizeHandles val="exact"/>
        </dgm:presLayoutVars>
      </dgm:prSet>
      <dgm:spPr/>
      <dgm:t>
        <a:bodyPr/>
        <a:lstStyle/>
        <a:p>
          <a:endParaRPr lang="da-DK"/>
        </a:p>
      </dgm:t>
    </dgm:pt>
    <dgm:pt modelId="{391F609D-445F-46AB-9EE0-4FEFEA192977}" type="pres">
      <dgm:prSet presAssocID="{6E7E2BC0-80B9-45BE-8FE8-E0DAC96EE8DD}" presName="comp" presStyleCnt="0"/>
      <dgm:spPr/>
    </dgm:pt>
    <dgm:pt modelId="{ED00BC10-BB57-4449-B903-2DB7B584DFA7}" type="pres">
      <dgm:prSet presAssocID="{6E7E2BC0-80B9-45BE-8FE8-E0DAC96EE8DD}" presName="box" presStyleLbl="node1" presStyleIdx="0" presStyleCnt="3"/>
      <dgm:spPr/>
      <dgm:t>
        <a:bodyPr/>
        <a:lstStyle/>
        <a:p>
          <a:endParaRPr lang="da-DK"/>
        </a:p>
      </dgm:t>
    </dgm:pt>
    <dgm:pt modelId="{519FA20A-05BF-44AF-8251-8F048A10A86E}" type="pres">
      <dgm:prSet presAssocID="{6E7E2BC0-80B9-45BE-8FE8-E0DAC96EE8DD}" presName="img"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26255" t="1201" r="-5463" b="-1201"/>
          </a:stretch>
        </a:blipFill>
      </dgm:spPr>
    </dgm:pt>
    <dgm:pt modelId="{F448AB0D-89DD-4BD6-8620-F0631454877D}" type="pres">
      <dgm:prSet presAssocID="{6E7E2BC0-80B9-45BE-8FE8-E0DAC96EE8DD}" presName="text" presStyleLbl="node1" presStyleIdx="0" presStyleCnt="3">
        <dgm:presLayoutVars>
          <dgm:bulletEnabled val="1"/>
        </dgm:presLayoutVars>
      </dgm:prSet>
      <dgm:spPr/>
      <dgm:t>
        <a:bodyPr/>
        <a:lstStyle/>
        <a:p>
          <a:endParaRPr lang="da-DK"/>
        </a:p>
      </dgm:t>
    </dgm:pt>
    <dgm:pt modelId="{85E97093-4D54-456E-ADAB-5D87180A91C6}" type="pres">
      <dgm:prSet presAssocID="{4222DEA2-A143-46FA-9EC0-53B85E304CDA}" presName="spacer" presStyleCnt="0"/>
      <dgm:spPr/>
    </dgm:pt>
    <dgm:pt modelId="{30634457-5ED0-4B81-A195-AC14EE578208}" type="pres">
      <dgm:prSet presAssocID="{C99FA9B3-1AF4-4D88-83C8-59ABA3FC118E}" presName="comp" presStyleCnt="0"/>
      <dgm:spPr/>
    </dgm:pt>
    <dgm:pt modelId="{83BA06CB-D28A-49A9-A2FF-26C5C86793F4}" type="pres">
      <dgm:prSet presAssocID="{C99FA9B3-1AF4-4D88-83C8-59ABA3FC118E}" presName="box" presStyleLbl="node1" presStyleIdx="1" presStyleCnt="3"/>
      <dgm:spPr/>
      <dgm:t>
        <a:bodyPr/>
        <a:lstStyle/>
        <a:p>
          <a:endParaRPr lang="da-DK"/>
        </a:p>
      </dgm:t>
    </dgm:pt>
    <dgm:pt modelId="{B7C4D066-C2F2-4A0E-A096-373CF188736D}" type="pres">
      <dgm:prSet presAssocID="{C99FA9B3-1AF4-4D88-83C8-59ABA3FC118E}" presName="img" presStyleLbl="fgImgPlace1" presStyleIdx="1"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7528" t="-4479" r="-74190" b="4479"/>
          </a:stretch>
        </a:blipFill>
      </dgm:spPr>
    </dgm:pt>
    <dgm:pt modelId="{9ADD12F2-9106-4001-A2E5-0EA913449BDE}" type="pres">
      <dgm:prSet presAssocID="{C99FA9B3-1AF4-4D88-83C8-59ABA3FC118E}" presName="text" presStyleLbl="node1" presStyleIdx="1" presStyleCnt="3">
        <dgm:presLayoutVars>
          <dgm:bulletEnabled val="1"/>
        </dgm:presLayoutVars>
      </dgm:prSet>
      <dgm:spPr/>
      <dgm:t>
        <a:bodyPr/>
        <a:lstStyle/>
        <a:p>
          <a:endParaRPr lang="da-DK"/>
        </a:p>
      </dgm:t>
    </dgm:pt>
    <dgm:pt modelId="{123675C3-0709-4751-88BD-821DEA0A1430}" type="pres">
      <dgm:prSet presAssocID="{C144363E-3B06-40E5-823D-3EF814539F03}" presName="spacer" presStyleCnt="0"/>
      <dgm:spPr/>
    </dgm:pt>
    <dgm:pt modelId="{FB7FB8B0-9EBD-4C76-B582-24CC53F4524C}" type="pres">
      <dgm:prSet presAssocID="{A9D237E7-CD2D-4A19-AF4F-0C74663C1C7C}" presName="comp" presStyleCnt="0"/>
      <dgm:spPr/>
    </dgm:pt>
    <dgm:pt modelId="{84805B1A-F9B7-4E4C-8DB1-979E9A83C2EF}" type="pres">
      <dgm:prSet presAssocID="{A9D237E7-CD2D-4A19-AF4F-0C74663C1C7C}" presName="box" presStyleLbl="node1" presStyleIdx="2" presStyleCnt="3"/>
      <dgm:spPr/>
      <dgm:t>
        <a:bodyPr/>
        <a:lstStyle/>
        <a:p>
          <a:endParaRPr lang="da-DK"/>
        </a:p>
      </dgm:t>
    </dgm:pt>
    <dgm:pt modelId="{A3943722-1A51-4985-AA97-7CA6D612FF7D}" type="pres">
      <dgm:prSet presAssocID="{A9D237E7-CD2D-4A19-AF4F-0C74663C1C7C}" presName="img" presStyleLbl="fgImgPlace1" presStyleIdx="2"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47" t="-886" r="-129171" b="886"/>
          </a:stretch>
        </a:blipFill>
      </dgm:spPr>
    </dgm:pt>
    <dgm:pt modelId="{B5AFAAE4-1FC6-4815-BD11-4BF7AE77042E}" type="pres">
      <dgm:prSet presAssocID="{A9D237E7-CD2D-4A19-AF4F-0C74663C1C7C}" presName="text" presStyleLbl="node1" presStyleIdx="2" presStyleCnt="3">
        <dgm:presLayoutVars>
          <dgm:bulletEnabled val="1"/>
        </dgm:presLayoutVars>
      </dgm:prSet>
      <dgm:spPr/>
      <dgm:t>
        <a:bodyPr/>
        <a:lstStyle/>
        <a:p>
          <a:endParaRPr lang="da-DK"/>
        </a:p>
      </dgm:t>
    </dgm:pt>
  </dgm:ptLst>
  <dgm:cxnLst>
    <dgm:cxn modelId="{36568994-4CB8-4F42-987B-274C0F86CD4F}" type="presOf" srcId="{6E7E2BC0-80B9-45BE-8FE8-E0DAC96EE8DD}" destId="{ED00BC10-BB57-4449-B903-2DB7B584DFA7}" srcOrd="0" destOrd="0" presId="urn:microsoft.com/office/officeart/2005/8/layout/vList4"/>
    <dgm:cxn modelId="{C3EFEBD8-EB87-4C0E-9E29-C9CE12C62294}" type="presOf" srcId="{C99FA9B3-1AF4-4D88-83C8-59ABA3FC118E}" destId="{9ADD12F2-9106-4001-A2E5-0EA913449BDE}" srcOrd="1" destOrd="0" presId="urn:microsoft.com/office/officeart/2005/8/layout/vList4"/>
    <dgm:cxn modelId="{AF369D00-9D0C-4019-A8D5-72B467C07408}" srcId="{6E7E2BC0-80B9-45BE-8FE8-E0DAC96EE8DD}" destId="{52ADE8F0-6576-40D3-B2F1-778939480170}" srcOrd="2" destOrd="0" parTransId="{B17D9A99-ADFB-4B49-9D4C-3F9CBC0F7625}" sibTransId="{0E823226-60CC-4F6D-9E65-0B23DD8AAD0A}"/>
    <dgm:cxn modelId="{56266F7A-C51D-4CB5-AA57-5E837C66017C}" type="presOf" srcId="{6E7E2BC0-80B9-45BE-8FE8-E0DAC96EE8DD}" destId="{F448AB0D-89DD-4BD6-8620-F0631454877D}" srcOrd="1" destOrd="0" presId="urn:microsoft.com/office/officeart/2005/8/layout/vList4"/>
    <dgm:cxn modelId="{9CF59006-C775-4DA8-887D-89EF48E7E8A1}" type="presOf" srcId="{52ADE8F0-6576-40D3-B2F1-778939480170}" destId="{ED00BC10-BB57-4449-B903-2DB7B584DFA7}" srcOrd="0" destOrd="3" presId="urn:microsoft.com/office/officeart/2005/8/layout/vList4"/>
    <dgm:cxn modelId="{1ED2CAF4-68F5-4624-AED0-C43742AF6171}" type="presOf" srcId="{A9D237E7-CD2D-4A19-AF4F-0C74663C1C7C}" destId="{84805B1A-F9B7-4E4C-8DB1-979E9A83C2EF}" srcOrd="0" destOrd="0" presId="urn:microsoft.com/office/officeart/2005/8/layout/vList4"/>
    <dgm:cxn modelId="{186D2AEE-C2BD-482F-BF48-9911351CE6CC}" srcId="{A351F89B-B1E2-4635-9ABA-4458BA32559D}" destId="{C99FA9B3-1AF4-4D88-83C8-59ABA3FC118E}" srcOrd="1" destOrd="0" parTransId="{FC7FA139-93BE-4C99-B7DD-BEF03E83EF4C}" sibTransId="{C144363E-3B06-40E5-823D-3EF814539F03}"/>
    <dgm:cxn modelId="{3E8E87D2-2BF4-4847-B653-32CDAF7A2708}" type="presOf" srcId="{52ADE8F0-6576-40D3-B2F1-778939480170}" destId="{F448AB0D-89DD-4BD6-8620-F0631454877D}" srcOrd="1" destOrd="3" presId="urn:microsoft.com/office/officeart/2005/8/layout/vList4"/>
    <dgm:cxn modelId="{254F7184-CA2D-44DC-8F35-5E27C74245D7}" type="presOf" srcId="{F7430C7A-054F-4CE1-8541-8C388973F0C9}" destId="{ED00BC10-BB57-4449-B903-2DB7B584DFA7}" srcOrd="0" destOrd="1" presId="urn:microsoft.com/office/officeart/2005/8/layout/vList4"/>
    <dgm:cxn modelId="{AD159C24-9F0B-42AB-8C29-220D27B071B3}" srcId="{6E7E2BC0-80B9-45BE-8FE8-E0DAC96EE8DD}" destId="{6DEEDF27-1445-4A51-9ED9-D47D58BED9A3}" srcOrd="1" destOrd="0" parTransId="{75E68466-BCDA-4567-92F0-D9BAB28D570E}" sibTransId="{7E2AFD00-3E43-4DF4-B382-359AC538B0A0}"/>
    <dgm:cxn modelId="{71B8A52A-5519-4CA5-B99D-D4B5E1355332}" type="presOf" srcId="{A351F89B-B1E2-4635-9ABA-4458BA32559D}" destId="{B10FA899-6654-457A-94BA-37363A73D445}" srcOrd="0" destOrd="0" presId="urn:microsoft.com/office/officeart/2005/8/layout/vList4"/>
    <dgm:cxn modelId="{79B97C99-B790-473B-9D9A-B786975B38EF}" srcId="{A351F89B-B1E2-4635-9ABA-4458BA32559D}" destId="{A9D237E7-CD2D-4A19-AF4F-0C74663C1C7C}" srcOrd="2" destOrd="0" parTransId="{BF545A5F-C411-4CBF-8E25-B7C216E0311C}" sibTransId="{0E825570-5B98-4475-9CA4-EB8B9CB78C13}"/>
    <dgm:cxn modelId="{EE788DB5-6BDA-4BDF-8822-A922ABA33B3F}" srcId="{A351F89B-B1E2-4635-9ABA-4458BA32559D}" destId="{6E7E2BC0-80B9-45BE-8FE8-E0DAC96EE8DD}" srcOrd="0" destOrd="0" parTransId="{99F10BEB-B541-483F-A866-EFAA075AAB4A}" sibTransId="{4222DEA2-A143-46FA-9EC0-53B85E304CDA}"/>
    <dgm:cxn modelId="{DF98B7BE-E64E-4FFA-BB23-A9E35FAE8C4F}" srcId="{6E7E2BC0-80B9-45BE-8FE8-E0DAC96EE8DD}" destId="{F7430C7A-054F-4CE1-8541-8C388973F0C9}" srcOrd="0" destOrd="0" parTransId="{D8CF0730-FDE5-4EB1-BD41-51F1FB5085AC}" sibTransId="{F78DFEE4-69E2-4F3C-932E-5369CD0080DB}"/>
    <dgm:cxn modelId="{263DD804-54FF-4C6C-B706-218DB79A60DC}" type="presOf" srcId="{6DEEDF27-1445-4A51-9ED9-D47D58BED9A3}" destId="{ED00BC10-BB57-4449-B903-2DB7B584DFA7}" srcOrd="0" destOrd="2" presId="urn:microsoft.com/office/officeart/2005/8/layout/vList4"/>
    <dgm:cxn modelId="{8B9446B4-683D-44E6-A024-F88D6E7EFEBD}" type="presOf" srcId="{A9D237E7-CD2D-4A19-AF4F-0C74663C1C7C}" destId="{B5AFAAE4-1FC6-4815-BD11-4BF7AE77042E}" srcOrd="1" destOrd="0" presId="urn:microsoft.com/office/officeart/2005/8/layout/vList4"/>
    <dgm:cxn modelId="{A03B48EC-1C52-423A-B089-5C8E2D0DE212}" type="presOf" srcId="{F7430C7A-054F-4CE1-8541-8C388973F0C9}" destId="{F448AB0D-89DD-4BD6-8620-F0631454877D}" srcOrd="1" destOrd="1" presId="urn:microsoft.com/office/officeart/2005/8/layout/vList4"/>
    <dgm:cxn modelId="{CDE3D526-3C63-4708-9585-92C72752384A}" type="presOf" srcId="{6DEEDF27-1445-4A51-9ED9-D47D58BED9A3}" destId="{F448AB0D-89DD-4BD6-8620-F0631454877D}" srcOrd="1" destOrd="2" presId="urn:microsoft.com/office/officeart/2005/8/layout/vList4"/>
    <dgm:cxn modelId="{ACCDE3C0-D843-4ADE-9366-686533B698C6}" type="presOf" srcId="{C99FA9B3-1AF4-4D88-83C8-59ABA3FC118E}" destId="{83BA06CB-D28A-49A9-A2FF-26C5C86793F4}" srcOrd="0" destOrd="0" presId="urn:microsoft.com/office/officeart/2005/8/layout/vList4"/>
    <dgm:cxn modelId="{F6142737-560B-4340-A5F0-4C01EAFE4349}" type="presParOf" srcId="{B10FA899-6654-457A-94BA-37363A73D445}" destId="{391F609D-445F-46AB-9EE0-4FEFEA192977}" srcOrd="0" destOrd="0" presId="urn:microsoft.com/office/officeart/2005/8/layout/vList4"/>
    <dgm:cxn modelId="{85C7372C-0947-498E-9E5E-EC2599000537}" type="presParOf" srcId="{391F609D-445F-46AB-9EE0-4FEFEA192977}" destId="{ED00BC10-BB57-4449-B903-2DB7B584DFA7}" srcOrd="0" destOrd="0" presId="urn:microsoft.com/office/officeart/2005/8/layout/vList4"/>
    <dgm:cxn modelId="{38C7FDFB-3ACF-43F8-9046-DCA0CD85E8F4}" type="presParOf" srcId="{391F609D-445F-46AB-9EE0-4FEFEA192977}" destId="{519FA20A-05BF-44AF-8251-8F048A10A86E}" srcOrd="1" destOrd="0" presId="urn:microsoft.com/office/officeart/2005/8/layout/vList4"/>
    <dgm:cxn modelId="{B415A094-7ED5-4968-87F8-BF640F429176}" type="presParOf" srcId="{391F609D-445F-46AB-9EE0-4FEFEA192977}" destId="{F448AB0D-89DD-4BD6-8620-F0631454877D}" srcOrd="2" destOrd="0" presId="urn:microsoft.com/office/officeart/2005/8/layout/vList4"/>
    <dgm:cxn modelId="{FCF5CE6C-7A90-4A2F-9948-86AD79533DCA}" type="presParOf" srcId="{B10FA899-6654-457A-94BA-37363A73D445}" destId="{85E97093-4D54-456E-ADAB-5D87180A91C6}" srcOrd="1" destOrd="0" presId="urn:microsoft.com/office/officeart/2005/8/layout/vList4"/>
    <dgm:cxn modelId="{35D271D9-4289-4C7F-AF5B-544D3E0DCE5E}" type="presParOf" srcId="{B10FA899-6654-457A-94BA-37363A73D445}" destId="{30634457-5ED0-4B81-A195-AC14EE578208}" srcOrd="2" destOrd="0" presId="urn:microsoft.com/office/officeart/2005/8/layout/vList4"/>
    <dgm:cxn modelId="{38A8C2D1-D88D-4561-8630-423F2E22F9F6}" type="presParOf" srcId="{30634457-5ED0-4B81-A195-AC14EE578208}" destId="{83BA06CB-D28A-49A9-A2FF-26C5C86793F4}" srcOrd="0" destOrd="0" presId="urn:microsoft.com/office/officeart/2005/8/layout/vList4"/>
    <dgm:cxn modelId="{70F9F45B-FEAC-4EC0-92A5-63A2D48C02F6}" type="presParOf" srcId="{30634457-5ED0-4B81-A195-AC14EE578208}" destId="{B7C4D066-C2F2-4A0E-A096-373CF188736D}" srcOrd="1" destOrd="0" presId="urn:microsoft.com/office/officeart/2005/8/layout/vList4"/>
    <dgm:cxn modelId="{6B0259CB-E57B-4D91-B5B2-CC54FBF5A5F1}" type="presParOf" srcId="{30634457-5ED0-4B81-A195-AC14EE578208}" destId="{9ADD12F2-9106-4001-A2E5-0EA913449BDE}" srcOrd="2" destOrd="0" presId="urn:microsoft.com/office/officeart/2005/8/layout/vList4"/>
    <dgm:cxn modelId="{D3B9AF70-2232-4D63-BC8A-A9CB4488A82F}" type="presParOf" srcId="{B10FA899-6654-457A-94BA-37363A73D445}" destId="{123675C3-0709-4751-88BD-821DEA0A1430}" srcOrd="3" destOrd="0" presId="urn:microsoft.com/office/officeart/2005/8/layout/vList4"/>
    <dgm:cxn modelId="{A7A4A599-D50F-4A6B-9B20-463809C7A01C}" type="presParOf" srcId="{B10FA899-6654-457A-94BA-37363A73D445}" destId="{FB7FB8B0-9EBD-4C76-B582-24CC53F4524C}" srcOrd="4" destOrd="0" presId="urn:microsoft.com/office/officeart/2005/8/layout/vList4"/>
    <dgm:cxn modelId="{6E3A225B-43FD-4D39-970A-33F46B036D7F}" type="presParOf" srcId="{FB7FB8B0-9EBD-4C76-B582-24CC53F4524C}" destId="{84805B1A-F9B7-4E4C-8DB1-979E9A83C2EF}" srcOrd="0" destOrd="0" presId="urn:microsoft.com/office/officeart/2005/8/layout/vList4"/>
    <dgm:cxn modelId="{4BEE77D3-FA90-4861-BFC5-8B0FB7530DC4}" type="presParOf" srcId="{FB7FB8B0-9EBD-4C76-B582-24CC53F4524C}" destId="{A3943722-1A51-4985-AA97-7CA6D612FF7D}" srcOrd="1" destOrd="0" presId="urn:microsoft.com/office/officeart/2005/8/layout/vList4"/>
    <dgm:cxn modelId="{644A05FF-DCB3-461D-8E1D-949B7E671D40}" type="presParOf" srcId="{FB7FB8B0-9EBD-4C76-B582-24CC53F4524C}" destId="{B5AFAAE4-1FC6-4815-BD11-4BF7AE77042E}"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C7938-511A-42C1-BBEA-545A111586D5}">
      <dsp:nvSpPr>
        <dsp:cNvPr id="0" name=""/>
        <dsp:cNvSpPr/>
      </dsp:nvSpPr>
      <dsp:spPr>
        <a:xfrm>
          <a:off x="1093013" y="851"/>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a:t>Tilskud til reduceret gødningsanvendelse</a:t>
          </a:r>
          <a:endParaRPr lang="en-US" sz="1300" kern="1200"/>
        </a:p>
      </dsp:txBody>
      <dsp:txXfrm>
        <a:off x="1093013" y="851"/>
        <a:ext cx="2087380" cy="1252428"/>
      </dsp:txXfrm>
    </dsp:sp>
    <dsp:sp modelId="{C046F583-2C82-4AEC-9CD1-1E495291A10B}">
      <dsp:nvSpPr>
        <dsp:cNvPr id="0" name=""/>
        <dsp:cNvSpPr/>
      </dsp:nvSpPr>
      <dsp:spPr>
        <a:xfrm>
          <a:off x="3389131" y="851"/>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a:t>Metan reducerende fodermidler</a:t>
          </a:r>
          <a:endParaRPr lang="en-US" sz="1300" kern="1200"/>
        </a:p>
      </dsp:txBody>
      <dsp:txXfrm>
        <a:off x="3389131" y="851"/>
        <a:ext cx="2087380" cy="1252428"/>
      </dsp:txXfrm>
    </dsp:sp>
    <dsp:sp modelId="{50D29587-57DC-4DC0-99C9-60F92E36964A}">
      <dsp:nvSpPr>
        <dsp:cNvPr id="0" name=""/>
        <dsp:cNvSpPr/>
      </dsp:nvSpPr>
      <dsp:spPr>
        <a:xfrm>
          <a:off x="5694037" y="0"/>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dirty="0"/>
            <a:t>Skovrejsning</a:t>
          </a:r>
        </a:p>
        <a:p>
          <a:pPr lvl="0" algn="ctr" defTabSz="577850">
            <a:lnSpc>
              <a:spcPct val="90000"/>
            </a:lnSpc>
            <a:spcBef>
              <a:spcPct val="0"/>
            </a:spcBef>
            <a:spcAft>
              <a:spcPct val="35000"/>
            </a:spcAft>
          </a:pPr>
          <a:r>
            <a:rPr lang="da-DK" sz="1300" kern="1200" dirty="0"/>
            <a:t>250.000 ha inden </a:t>
          </a:r>
          <a:r>
            <a:rPr lang="da-DK" sz="1300" kern="1200" dirty="0" smtClean="0"/>
            <a:t>2045</a:t>
          </a:r>
          <a:endParaRPr lang="en-US" sz="1300" kern="1200" dirty="0"/>
        </a:p>
      </dsp:txBody>
      <dsp:txXfrm>
        <a:off x="5694037" y="0"/>
        <a:ext cx="2087380" cy="1252428"/>
      </dsp:txXfrm>
    </dsp:sp>
    <dsp:sp modelId="{0F20DFA1-0220-4E62-8DA0-E77174205703}">
      <dsp:nvSpPr>
        <dsp:cNvPr id="0" name=""/>
        <dsp:cNvSpPr/>
      </dsp:nvSpPr>
      <dsp:spPr>
        <a:xfrm>
          <a:off x="7981367" y="0"/>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dirty="0"/>
            <a:t>Udtagning af lavbund</a:t>
          </a:r>
        </a:p>
        <a:p>
          <a:pPr lvl="0" algn="ctr" defTabSz="577850">
            <a:lnSpc>
              <a:spcPct val="90000"/>
            </a:lnSpc>
            <a:spcBef>
              <a:spcPct val="0"/>
            </a:spcBef>
            <a:spcAft>
              <a:spcPct val="35000"/>
            </a:spcAft>
          </a:pPr>
          <a:r>
            <a:rPr lang="da-DK" sz="1300" kern="1200" dirty="0"/>
            <a:t>140.000 ha inden 2030</a:t>
          </a:r>
          <a:endParaRPr lang="en-US" sz="1300" kern="1200" dirty="0"/>
        </a:p>
      </dsp:txBody>
      <dsp:txXfrm>
        <a:off x="7981367" y="0"/>
        <a:ext cx="2087380" cy="1252428"/>
      </dsp:txXfrm>
    </dsp:sp>
    <dsp:sp modelId="{DFA9595C-E712-43B6-A86B-B2119BE6C9C9}">
      <dsp:nvSpPr>
        <dsp:cNvPr id="0" name=""/>
        <dsp:cNvSpPr/>
      </dsp:nvSpPr>
      <dsp:spPr>
        <a:xfrm>
          <a:off x="1093013" y="1462017"/>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dirty="0"/>
            <a:t>Tilskud </a:t>
          </a:r>
          <a:r>
            <a:rPr lang="da-DK" sz="1300" kern="1200" dirty="0" err="1" smtClean="0"/>
            <a:t>biokul</a:t>
          </a:r>
          <a:r>
            <a:rPr lang="da-DK" sz="1300" kern="1200" dirty="0" smtClean="0"/>
            <a:t>/pyrolyse</a:t>
          </a:r>
          <a:endParaRPr lang="en-US" sz="1300" kern="1200" dirty="0"/>
        </a:p>
      </dsp:txBody>
      <dsp:txXfrm>
        <a:off x="1093013" y="1462017"/>
        <a:ext cx="2087380" cy="1252428"/>
      </dsp:txXfrm>
    </dsp:sp>
    <dsp:sp modelId="{A48148C2-8574-437C-9B22-6FC06244081D}">
      <dsp:nvSpPr>
        <dsp:cNvPr id="0" name=""/>
        <dsp:cNvSpPr/>
      </dsp:nvSpPr>
      <dsp:spPr>
        <a:xfrm>
          <a:off x="3389131" y="1462017"/>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dirty="0"/>
            <a:t>Opkøb af ejendomme (Jordfordeling, Omlægning og udtagning af arealer til opfyldelse af vandplanerne (VOS)</a:t>
          </a:r>
          <a:endParaRPr lang="en-US" sz="1300" kern="1200" dirty="0"/>
        </a:p>
      </dsp:txBody>
      <dsp:txXfrm>
        <a:off x="3389131" y="1462017"/>
        <a:ext cx="2087380" cy="1252428"/>
      </dsp:txXfrm>
    </dsp:sp>
    <dsp:sp modelId="{57A92300-2DA7-4965-B1F4-292D3975F259}">
      <dsp:nvSpPr>
        <dsp:cNvPr id="0" name=""/>
        <dsp:cNvSpPr/>
      </dsp:nvSpPr>
      <dsp:spPr>
        <a:xfrm>
          <a:off x="5685249" y="1462017"/>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dirty="0"/>
            <a:t>-   Den Grønne Arealfond</a:t>
          </a:r>
        </a:p>
        <a:p>
          <a:pPr lvl="0" algn="ctr" defTabSz="577850">
            <a:lnSpc>
              <a:spcPct val="90000"/>
            </a:lnSpc>
            <a:spcBef>
              <a:spcPct val="0"/>
            </a:spcBef>
            <a:spcAft>
              <a:spcPct val="35000"/>
            </a:spcAft>
          </a:pPr>
          <a:r>
            <a:rPr lang="da-DK" sz="1300" kern="1200" dirty="0"/>
            <a:t>Biodiversitet og </a:t>
          </a:r>
          <a:r>
            <a:rPr lang="da-DK" sz="1300" kern="1200" dirty="0" smtClean="0"/>
            <a:t>Natur</a:t>
          </a:r>
        </a:p>
        <a:p>
          <a:pPr lvl="0" algn="ctr" defTabSz="577850">
            <a:lnSpc>
              <a:spcPct val="90000"/>
            </a:lnSpc>
            <a:spcBef>
              <a:spcPct val="0"/>
            </a:spcBef>
            <a:spcAft>
              <a:spcPct val="35000"/>
            </a:spcAft>
          </a:pPr>
          <a:r>
            <a:rPr lang="da-DK" sz="1300" kern="1200" dirty="0" smtClean="0"/>
            <a:t>Støtte til Vådområder og ekstensivering </a:t>
          </a:r>
          <a:endParaRPr lang="en-US" sz="1300" kern="1200" dirty="0"/>
        </a:p>
      </dsp:txBody>
      <dsp:txXfrm>
        <a:off x="5685249" y="1462017"/>
        <a:ext cx="2087380" cy="1252428"/>
      </dsp:txXfrm>
    </dsp:sp>
    <dsp:sp modelId="{86C48CCB-AE2E-4C0E-AB75-3B67E26A78E9}">
      <dsp:nvSpPr>
        <dsp:cNvPr id="0" name=""/>
        <dsp:cNvSpPr/>
      </dsp:nvSpPr>
      <dsp:spPr>
        <a:xfrm>
          <a:off x="7983997" y="2869847"/>
          <a:ext cx="2087380" cy="1252428"/>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dirty="0"/>
            <a:t>CO2e-reduktion på 1,8 mio. ton i 2030 stigende til 3,3 mio. ton i 2035</a:t>
          </a:r>
          <a:endParaRPr lang="en-US" sz="1300" kern="1200" dirty="0"/>
        </a:p>
      </dsp:txBody>
      <dsp:txXfrm>
        <a:off x="7983997" y="2869847"/>
        <a:ext cx="2087380" cy="1252428"/>
      </dsp:txXfrm>
    </dsp:sp>
    <dsp:sp modelId="{7C45FA23-2D0B-4DA2-9E46-1E3F5638B5D0}">
      <dsp:nvSpPr>
        <dsp:cNvPr id="0" name=""/>
        <dsp:cNvSpPr/>
      </dsp:nvSpPr>
      <dsp:spPr>
        <a:xfrm>
          <a:off x="8080497" y="1454862"/>
          <a:ext cx="2087380" cy="12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da-DK" sz="1300" kern="1200" dirty="0" smtClean="0"/>
            <a:t>CO 2 afgift</a:t>
          </a:r>
        </a:p>
        <a:p>
          <a:pPr lvl="0" algn="ctr" defTabSz="577850">
            <a:lnSpc>
              <a:spcPct val="90000"/>
            </a:lnSpc>
            <a:spcBef>
              <a:spcPct val="0"/>
            </a:spcBef>
            <a:spcAft>
              <a:spcPct val="35000"/>
            </a:spcAft>
          </a:pPr>
          <a:r>
            <a:rPr lang="da-DK" sz="1300" kern="1200" dirty="0" smtClean="0"/>
            <a:t>Lavbundsjorder 2028</a:t>
          </a:r>
        </a:p>
        <a:p>
          <a:pPr lvl="0" algn="ctr" defTabSz="577850">
            <a:lnSpc>
              <a:spcPct val="90000"/>
            </a:lnSpc>
            <a:spcBef>
              <a:spcPct val="0"/>
            </a:spcBef>
            <a:spcAft>
              <a:spcPct val="35000"/>
            </a:spcAft>
          </a:pPr>
          <a:r>
            <a:rPr lang="da-DK" sz="1300" kern="1200" dirty="0" smtClean="0"/>
            <a:t>Husdyrbrug 2030</a:t>
          </a:r>
          <a:endParaRPr lang="en-US" sz="1300" kern="1200" dirty="0"/>
        </a:p>
      </dsp:txBody>
      <dsp:txXfrm>
        <a:off x="8080497" y="1454862"/>
        <a:ext cx="2087380" cy="1252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2436-EF04-428A-92ED-6DA6C4781731}">
      <dsp:nvSpPr>
        <dsp:cNvPr id="0" name=""/>
        <dsp:cNvSpPr/>
      </dsp:nvSpPr>
      <dsp:spPr>
        <a:xfrm rot="5400000">
          <a:off x="-177468" y="183013"/>
          <a:ext cx="1183120" cy="828184"/>
        </a:xfrm>
        <a:prstGeom prst="chevron">
          <a:avLst/>
        </a:prstGeom>
        <a:solidFill>
          <a:srgbClr val="006F3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kern="1200" dirty="0" err="1"/>
            <a:t>Dec</a:t>
          </a:r>
          <a:r>
            <a:rPr lang="da-DK" sz="1300" kern="1200" dirty="0"/>
            <a:t>? Jan?</a:t>
          </a:r>
        </a:p>
      </dsp:txBody>
      <dsp:txXfrm rot="-5400000">
        <a:off x="0" y="419637"/>
        <a:ext cx="828184" cy="354936"/>
      </dsp:txXfrm>
    </dsp:sp>
    <dsp:sp modelId="{83D0185A-0018-453E-BE3F-4083A0228693}">
      <dsp:nvSpPr>
        <dsp:cNvPr id="0" name=""/>
        <dsp:cNvSpPr/>
      </dsp:nvSpPr>
      <dsp:spPr>
        <a:xfrm rot="5400000">
          <a:off x="2648953" y="-1815223"/>
          <a:ext cx="769028" cy="4410565"/>
        </a:xfrm>
        <a:prstGeom prst="round2SameRect">
          <a:avLst/>
        </a:prstGeom>
        <a:solidFill>
          <a:srgbClr val="FFFFFF">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Nationalt udmeldt indsatsbehov </a:t>
          </a:r>
        </a:p>
      </dsp:txBody>
      <dsp:txXfrm rot="-5400000">
        <a:off x="828185" y="43086"/>
        <a:ext cx="4373024" cy="693946"/>
      </dsp:txXfrm>
    </dsp:sp>
    <dsp:sp modelId="{8964FF7D-FF29-4AEE-B84B-E31A02C5A638}">
      <dsp:nvSpPr>
        <dsp:cNvPr id="0" name=""/>
        <dsp:cNvSpPr/>
      </dsp:nvSpPr>
      <dsp:spPr>
        <a:xfrm rot="5400000">
          <a:off x="-177468" y="1250113"/>
          <a:ext cx="1183120" cy="828184"/>
        </a:xfrm>
        <a:prstGeom prst="chevron">
          <a:avLst/>
        </a:prstGeom>
        <a:solidFill>
          <a:srgbClr val="006F3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kern="1200" dirty="0" err="1">
              <a:latin typeface="Arial" panose="020B0604020202020204" pitchFamily="34" charset="0"/>
              <a:cs typeface="Arial" panose="020B0604020202020204" pitchFamily="34" charset="0"/>
            </a:rPr>
            <a:t>Feb</a:t>
          </a:r>
          <a:r>
            <a:rPr lang="da-DK" sz="1300" kern="1200" dirty="0">
              <a:latin typeface="Arial" panose="020B0604020202020204" pitchFamily="34" charset="0"/>
              <a:cs typeface="Arial" panose="020B0604020202020204" pitchFamily="34" charset="0"/>
            </a:rPr>
            <a:t>-Marts </a:t>
          </a:r>
        </a:p>
      </dsp:txBody>
      <dsp:txXfrm rot="-5400000">
        <a:off x="0" y="1486737"/>
        <a:ext cx="828184" cy="354936"/>
      </dsp:txXfrm>
    </dsp:sp>
    <dsp:sp modelId="{E6357B85-65F2-4FE8-9B9B-380B31662247}">
      <dsp:nvSpPr>
        <dsp:cNvPr id="0" name=""/>
        <dsp:cNvSpPr/>
      </dsp:nvSpPr>
      <dsp:spPr>
        <a:xfrm rot="5400000">
          <a:off x="2648953" y="-748122"/>
          <a:ext cx="769028" cy="4410565"/>
        </a:xfrm>
        <a:prstGeom prst="round2SameRect">
          <a:avLst/>
        </a:prstGeom>
        <a:solidFill>
          <a:srgbClr val="FFFFFF">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Lokal Grøn Trepart indkaldes</a:t>
          </a:r>
        </a:p>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Kommuner, </a:t>
          </a:r>
          <a:r>
            <a:rPr lang="da-DK" sz="1800" kern="1200" dirty="0" err="1">
              <a:latin typeface="Arial" panose="020B0604020202020204" pitchFamily="34" charset="0"/>
              <a:cs typeface="Arial" panose="020B0604020202020204" pitchFamily="34" charset="0"/>
            </a:rPr>
            <a:t>Landbrugsorg</a:t>
          </a:r>
          <a:r>
            <a:rPr lang="da-DK" sz="1800" kern="1200" dirty="0">
              <a:latin typeface="Arial" panose="020B0604020202020204" pitchFamily="34" charset="0"/>
              <a:cs typeface="Arial" panose="020B0604020202020204" pitchFamily="34" charset="0"/>
            </a:rPr>
            <a:t>, NTS.. </a:t>
          </a:r>
        </a:p>
      </dsp:txBody>
      <dsp:txXfrm rot="-5400000">
        <a:off x="828185" y="1110187"/>
        <a:ext cx="4373024" cy="693946"/>
      </dsp:txXfrm>
    </dsp:sp>
    <dsp:sp modelId="{1A1F77A3-5E3D-4C4C-906B-2914DC4A5887}">
      <dsp:nvSpPr>
        <dsp:cNvPr id="0" name=""/>
        <dsp:cNvSpPr/>
      </dsp:nvSpPr>
      <dsp:spPr>
        <a:xfrm rot="5400000">
          <a:off x="-177468" y="2317214"/>
          <a:ext cx="1183120" cy="828184"/>
        </a:xfrm>
        <a:prstGeom prst="chevron">
          <a:avLst/>
        </a:prstGeom>
        <a:solidFill>
          <a:srgbClr val="006F3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kern="1200" dirty="0">
              <a:latin typeface="Arial" panose="020B0604020202020204" pitchFamily="34" charset="0"/>
              <a:cs typeface="Arial" panose="020B0604020202020204" pitchFamily="34" charset="0"/>
            </a:rPr>
            <a:t>Marts-</a:t>
          </a:r>
          <a:r>
            <a:rPr lang="da-DK" sz="1300" kern="1200" dirty="0" err="1">
              <a:latin typeface="Arial" panose="020B0604020202020204" pitchFamily="34" charset="0"/>
              <a:cs typeface="Arial" panose="020B0604020202020204" pitchFamily="34" charset="0"/>
            </a:rPr>
            <a:t>Aug</a:t>
          </a:r>
          <a:endParaRPr lang="da-DK" sz="1300" kern="1200" dirty="0">
            <a:latin typeface="Arial" panose="020B0604020202020204" pitchFamily="34" charset="0"/>
            <a:cs typeface="Arial" panose="020B0604020202020204" pitchFamily="34" charset="0"/>
          </a:endParaRPr>
        </a:p>
      </dsp:txBody>
      <dsp:txXfrm rot="-5400000">
        <a:off x="0" y="2553838"/>
        <a:ext cx="828184" cy="354936"/>
      </dsp:txXfrm>
    </dsp:sp>
    <dsp:sp modelId="{B255A5A9-C45A-4F1F-99B9-8CEC38C87774}">
      <dsp:nvSpPr>
        <dsp:cNvPr id="0" name=""/>
        <dsp:cNvSpPr/>
      </dsp:nvSpPr>
      <dsp:spPr>
        <a:xfrm rot="5400000">
          <a:off x="2648953" y="318977"/>
          <a:ext cx="769028" cy="4410565"/>
        </a:xfrm>
        <a:prstGeom prst="round2SameRect">
          <a:avLst/>
        </a:prstGeom>
        <a:solidFill>
          <a:srgbClr val="FFFFFF">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Omlægningsplan udarbejdes (vådområder, </a:t>
          </a:r>
          <a:r>
            <a:rPr lang="da-DK" sz="1800" kern="1200" dirty="0" smtClean="0">
              <a:latin typeface="Arial" panose="020B0604020202020204" pitchFamily="34" charset="0"/>
              <a:cs typeface="Arial" panose="020B0604020202020204" pitchFamily="34" charset="0"/>
            </a:rPr>
            <a:t>lavbund, </a:t>
          </a:r>
          <a:r>
            <a:rPr lang="da-DK" sz="1800" kern="1200" dirty="0">
              <a:latin typeface="Arial" panose="020B0604020202020204" pitchFamily="34" charset="0"/>
              <a:cs typeface="Arial" panose="020B0604020202020204" pitchFamily="34" charset="0"/>
            </a:rPr>
            <a:t>skov </a:t>
          </a:r>
          <a:r>
            <a:rPr lang="da-DK" sz="1800" kern="1200" dirty="0" smtClean="0">
              <a:latin typeface="Arial" panose="020B0604020202020204" pitchFamily="34" charset="0"/>
              <a:cs typeface="Arial" panose="020B0604020202020204" pitchFamily="34" charset="0"/>
            </a:rPr>
            <a:t>? </a:t>
          </a:r>
          <a:r>
            <a:rPr lang="da-DK" sz="1800" kern="1200" smtClean="0">
              <a:latin typeface="Arial" panose="020B0604020202020204" pitchFamily="34" charset="0"/>
              <a:cs typeface="Arial" panose="020B0604020202020204" pitchFamily="34" charset="0"/>
            </a:rPr>
            <a:t>Ekstensivering)</a:t>
          </a:r>
          <a:endParaRPr lang="da-DK" sz="1800" kern="1200" dirty="0">
            <a:latin typeface="Arial" panose="020B0604020202020204" pitchFamily="34" charset="0"/>
            <a:cs typeface="Arial" panose="020B0604020202020204" pitchFamily="34" charset="0"/>
          </a:endParaRPr>
        </a:p>
      </dsp:txBody>
      <dsp:txXfrm rot="-5400000">
        <a:off x="828185" y="2177287"/>
        <a:ext cx="4373024" cy="693946"/>
      </dsp:txXfrm>
    </dsp:sp>
    <dsp:sp modelId="{31850677-F057-48E1-A78F-ED01D3E1958C}">
      <dsp:nvSpPr>
        <dsp:cNvPr id="0" name=""/>
        <dsp:cNvSpPr/>
      </dsp:nvSpPr>
      <dsp:spPr>
        <a:xfrm rot="5400000">
          <a:off x="-177468" y="3384314"/>
          <a:ext cx="1183120" cy="828184"/>
        </a:xfrm>
        <a:prstGeom prst="chevron">
          <a:avLst/>
        </a:prstGeom>
        <a:solidFill>
          <a:srgbClr val="006F3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kern="1200" dirty="0" err="1">
              <a:latin typeface="Arial" panose="020B0604020202020204" pitchFamily="34" charset="0"/>
              <a:cs typeface="Arial" panose="020B0604020202020204" pitchFamily="34" charset="0"/>
            </a:rPr>
            <a:t>Sept</a:t>
          </a:r>
          <a:endParaRPr lang="da-DK" sz="1300" kern="1200" dirty="0">
            <a:latin typeface="Arial" panose="020B0604020202020204" pitchFamily="34" charset="0"/>
            <a:cs typeface="Arial" panose="020B0604020202020204" pitchFamily="34" charset="0"/>
          </a:endParaRPr>
        </a:p>
      </dsp:txBody>
      <dsp:txXfrm rot="-5400000">
        <a:off x="0" y="3620938"/>
        <a:ext cx="828184" cy="354936"/>
      </dsp:txXfrm>
    </dsp:sp>
    <dsp:sp modelId="{4E84ADF8-DE05-4F64-A969-38B4DA94662A}">
      <dsp:nvSpPr>
        <dsp:cNvPr id="0" name=""/>
        <dsp:cNvSpPr/>
      </dsp:nvSpPr>
      <dsp:spPr>
        <a:xfrm rot="5400000">
          <a:off x="2648953" y="1386078"/>
          <a:ext cx="769028" cy="4410565"/>
        </a:xfrm>
        <a:prstGeom prst="round2SameRect">
          <a:avLst/>
        </a:prstGeom>
        <a:solidFill>
          <a:srgbClr val="FFFFFF">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Lokal Grøn Trepart mødes</a:t>
          </a:r>
        </a:p>
      </dsp:txBody>
      <dsp:txXfrm rot="-5400000">
        <a:off x="828185" y="3244388"/>
        <a:ext cx="4373024" cy="693946"/>
      </dsp:txXfrm>
    </dsp:sp>
    <dsp:sp modelId="{CECFCAEC-F51C-49FD-96CB-BADB6B4E95DE}">
      <dsp:nvSpPr>
        <dsp:cNvPr id="0" name=""/>
        <dsp:cNvSpPr/>
      </dsp:nvSpPr>
      <dsp:spPr>
        <a:xfrm rot="5400000">
          <a:off x="-177468" y="4451415"/>
          <a:ext cx="1183120" cy="828184"/>
        </a:xfrm>
        <a:prstGeom prst="chevron">
          <a:avLst/>
        </a:prstGeom>
        <a:solidFill>
          <a:srgbClr val="006F3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kern="1200" dirty="0" err="1">
              <a:latin typeface="Arial" panose="020B0604020202020204" pitchFamily="34" charset="0"/>
              <a:cs typeface="Arial" panose="020B0604020202020204" pitchFamily="34" charset="0"/>
            </a:rPr>
            <a:t>Okt-Dec</a:t>
          </a:r>
          <a:endParaRPr lang="da-DK" sz="1300" kern="1200" dirty="0">
            <a:latin typeface="Arial" panose="020B0604020202020204" pitchFamily="34" charset="0"/>
            <a:cs typeface="Arial" panose="020B0604020202020204" pitchFamily="34" charset="0"/>
          </a:endParaRPr>
        </a:p>
      </dsp:txBody>
      <dsp:txXfrm rot="-5400000">
        <a:off x="0" y="4688039"/>
        <a:ext cx="828184" cy="354936"/>
      </dsp:txXfrm>
    </dsp:sp>
    <dsp:sp modelId="{8A52B745-4E08-4772-B3D2-0C66E3BA455E}">
      <dsp:nvSpPr>
        <dsp:cNvPr id="0" name=""/>
        <dsp:cNvSpPr/>
      </dsp:nvSpPr>
      <dsp:spPr>
        <a:xfrm rot="5400000">
          <a:off x="2648953" y="2453178"/>
          <a:ext cx="769028" cy="4410565"/>
        </a:xfrm>
        <a:prstGeom prst="round2SameRect">
          <a:avLst/>
        </a:prstGeom>
        <a:solidFill>
          <a:srgbClr val="FFFFFF">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Politisk behandling af Omlægningsplan </a:t>
          </a:r>
        </a:p>
      </dsp:txBody>
      <dsp:txXfrm rot="-5400000">
        <a:off x="828185" y="4311488"/>
        <a:ext cx="4373024" cy="693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0BC10-BB57-4449-B903-2DB7B584DFA7}">
      <dsp:nvSpPr>
        <dsp:cNvPr id="0" name=""/>
        <dsp:cNvSpPr/>
      </dsp:nvSpPr>
      <dsp:spPr>
        <a:xfrm>
          <a:off x="0" y="0"/>
          <a:ext cx="5238750" cy="1341114"/>
        </a:xfrm>
        <a:prstGeom prst="roundRect">
          <a:avLst>
            <a:gd name="adj" fmla="val 10000"/>
          </a:avLst>
        </a:prstGeom>
        <a:solidFill>
          <a:srgbClr val="006F3A">
            <a:alpha val="8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a-DK" sz="1800" kern="1200" dirty="0">
              <a:latin typeface="Arial" panose="020B0604020202020204" pitchFamily="34" charset="0"/>
              <a:cs typeface="Arial" panose="020B0604020202020204" pitchFamily="34" charset="0"/>
            </a:rPr>
            <a:t>Vi fortsætter med projekterne</a:t>
          </a:r>
        </a:p>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Lavbund (klima)</a:t>
          </a:r>
        </a:p>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Vådområder (kvælstof)</a:t>
          </a:r>
        </a:p>
        <a:p>
          <a:pPr marL="171450" lvl="1" indent="-171450" algn="l" defTabSz="800100">
            <a:lnSpc>
              <a:spcPct val="90000"/>
            </a:lnSpc>
            <a:spcBef>
              <a:spcPct val="0"/>
            </a:spcBef>
            <a:spcAft>
              <a:spcPct val="15000"/>
            </a:spcAft>
            <a:buChar char="••"/>
          </a:pPr>
          <a:r>
            <a:rPr lang="da-DK" sz="1800" kern="1200" dirty="0">
              <a:latin typeface="Arial" panose="020B0604020202020204" pitchFamily="34" charset="0"/>
              <a:cs typeface="Arial" panose="020B0604020202020204" pitchFamily="34" charset="0"/>
            </a:rPr>
            <a:t>Skov</a:t>
          </a:r>
        </a:p>
      </dsp:txBody>
      <dsp:txXfrm>
        <a:off x="1181861" y="0"/>
        <a:ext cx="4056888" cy="1341114"/>
      </dsp:txXfrm>
    </dsp:sp>
    <dsp:sp modelId="{519FA20A-05BF-44AF-8251-8F048A10A86E}">
      <dsp:nvSpPr>
        <dsp:cNvPr id="0" name=""/>
        <dsp:cNvSpPr/>
      </dsp:nvSpPr>
      <dsp:spPr>
        <a:xfrm>
          <a:off x="134111" y="134111"/>
          <a:ext cx="1047750" cy="1072891"/>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26255" t="1201" r="-5463" b="-120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A06CB-D28A-49A9-A2FF-26C5C86793F4}">
      <dsp:nvSpPr>
        <dsp:cNvPr id="0" name=""/>
        <dsp:cNvSpPr/>
      </dsp:nvSpPr>
      <dsp:spPr>
        <a:xfrm>
          <a:off x="0" y="1475225"/>
          <a:ext cx="5238750" cy="1341114"/>
        </a:xfrm>
        <a:prstGeom prst="roundRect">
          <a:avLst>
            <a:gd name="adj" fmla="val 10000"/>
          </a:avLst>
        </a:prstGeom>
        <a:solidFill>
          <a:srgbClr val="006F3A">
            <a:alpha val="8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kern="1200" dirty="0">
              <a:latin typeface="Arial" panose="020B0604020202020204" pitchFamily="34" charset="0"/>
              <a:cs typeface="Arial" panose="020B0604020202020204" pitchFamily="34" charset="0"/>
            </a:rPr>
            <a:t>Vi kender ikke indsatsbehov, evt. bekendtgørelser, den lokale grønne trepart </a:t>
          </a:r>
        </a:p>
      </dsp:txBody>
      <dsp:txXfrm>
        <a:off x="1181861" y="1475225"/>
        <a:ext cx="4056888" cy="1341114"/>
      </dsp:txXfrm>
    </dsp:sp>
    <dsp:sp modelId="{B7C4D066-C2F2-4A0E-A096-373CF188736D}">
      <dsp:nvSpPr>
        <dsp:cNvPr id="0" name=""/>
        <dsp:cNvSpPr/>
      </dsp:nvSpPr>
      <dsp:spPr>
        <a:xfrm>
          <a:off x="134111" y="1609336"/>
          <a:ext cx="1047750" cy="1072891"/>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7528" t="-4479" r="-74190" b="447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05B1A-F9B7-4E4C-8DB1-979E9A83C2EF}">
      <dsp:nvSpPr>
        <dsp:cNvPr id="0" name=""/>
        <dsp:cNvSpPr/>
      </dsp:nvSpPr>
      <dsp:spPr>
        <a:xfrm>
          <a:off x="0" y="2950450"/>
          <a:ext cx="5238750" cy="1341114"/>
        </a:xfrm>
        <a:prstGeom prst="roundRect">
          <a:avLst>
            <a:gd name="adj" fmla="val 10000"/>
          </a:avLst>
        </a:prstGeom>
        <a:solidFill>
          <a:srgbClr val="006F3A">
            <a:alpha val="8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a-DK" sz="1800" kern="1200" dirty="0">
              <a:latin typeface="Arial" panose="020B0604020202020204" pitchFamily="34" charset="0"/>
              <a:cs typeface="Arial" panose="020B0604020202020204" pitchFamily="34" charset="0"/>
            </a:rPr>
            <a:t>Allervigtigst vi har travlt – så vi kører videre med projekter – og vi tror vi når målene i 2027 og 2030 i Assens Kommune </a:t>
          </a:r>
        </a:p>
      </dsp:txBody>
      <dsp:txXfrm>
        <a:off x="1181861" y="2950450"/>
        <a:ext cx="4056888" cy="1341114"/>
      </dsp:txXfrm>
    </dsp:sp>
    <dsp:sp modelId="{A3943722-1A51-4985-AA97-7CA6D612FF7D}">
      <dsp:nvSpPr>
        <dsp:cNvPr id="0" name=""/>
        <dsp:cNvSpPr/>
      </dsp:nvSpPr>
      <dsp:spPr>
        <a:xfrm>
          <a:off x="134111" y="3084562"/>
          <a:ext cx="1047750" cy="1072891"/>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47" t="-886" r="-129171" b="88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CD7C089-BC86-42D7-A9A5-43EE023F5186}" type="datetimeFigureOut">
              <a:rPr lang="da-DK" smtClean="0"/>
              <a:t>09-12-2024</a:t>
            </a:fld>
            <a:endParaRPr lang="da-DK"/>
          </a:p>
        </p:txBody>
      </p:sp>
      <p:sp>
        <p:nvSpPr>
          <p:cNvPr id="4" name="Pladsholder til sidefod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ADC103-88C6-4A91-89AC-D55BE057E078}" type="slidenum">
              <a:rPr lang="da-DK" smtClean="0"/>
              <a:t>‹nr.›</a:t>
            </a:fld>
            <a:endParaRPr lang="da-DK"/>
          </a:p>
        </p:txBody>
      </p:sp>
    </p:spTree>
    <p:extLst>
      <p:ext uri="{BB962C8B-B14F-4D97-AF65-F5344CB8AC3E}">
        <p14:creationId xmlns:p14="http://schemas.microsoft.com/office/powerpoint/2010/main" val="2053083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917A8F-7E98-4F17-A1A7-72AA32F77459}" type="datetimeFigureOut">
              <a:rPr lang="da-DK" smtClean="0"/>
              <a:t>09-12-2024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2B4ED3-F7B7-43F0-B39D-E0B64D229707}" type="slidenum">
              <a:rPr lang="da-DK" smtClean="0"/>
              <a:t>‹nr.›</a:t>
            </a:fld>
            <a:endParaRPr lang="da-DK"/>
          </a:p>
        </p:txBody>
      </p:sp>
    </p:spTree>
    <p:extLst>
      <p:ext uri="{BB962C8B-B14F-4D97-AF65-F5344CB8AC3E}">
        <p14:creationId xmlns:p14="http://schemas.microsoft.com/office/powerpoint/2010/main" val="273573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E2B4ED3-F7B7-43F0-B39D-E0B64D229707}" type="slidenum">
              <a:rPr lang="da-DK" smtClean="0"/>
              <a:t>1</a:t>
            </a:fld>
            <a:endParaRPr lang="da-DK"/>
          </a:p>
        </p:txBody>
      </p:sp>
    </p:spTree>
    <p:extLst>
      <p:ext uri="{BB962C8B-B14F-4D97-AF65-F5344CB8AC3E}">
        <p14:creationId xmlns:p14="http://schemas.microsoft.com/office/powerpoint/2010/main" val="357108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Så fik vi endelig en politisk rammeaftale for den grønne trepart.</a:t>
            </a:r>
          </a:p>
          <a:p>
            <a:pPr marL="171450" indent="-171450">
              <a:buFont typeface="Arial" panose="020B0604020202020204" pitchFamily="34" charset="0"/>
              <a:buChar char="•"/>
            </a:pPr>
            <a:r>
              <a:rPr lang="da-DK" dirty="0"/>
              <a:t>Aftalen bygger oven på aftalen fra før sommerferien, som KL var en del af.</a:t>
            </a:r>
          </a:p>
          <a:p>
            <a:pPr marL="171450" indent="-171450">
              <a:buFont typeface="Arial" panose="020B0604020202020204" pitchFamily="34" charset="0"/>
              <a:buChar char="•"/>
            </a:pPr>
            <a:r>
              <a:rPr lang="da-DK" dirty="0"/>
              <a:t>Og aftalen ændrer ikke det store på den lokale forankring af omlægningsindsatsen og kommunernes opgave.</a:t>
            </a:r>
          </a:p>
          <a:p>
            <a:pPr marL="0" indent="0">
              <a:buFont typeface="Arial" panose="020B0604020202020204" pitchFamily="34" charset="0"/>
              <a:buNone/>
            </a:pPr>
            <a:endParaRPr lang="da-DK" dirty="0"/>
          </a:p>
          <a:p>
            <a:pPr marL="171450" indent="-171450">
              <a:buFont typeface="Arial" panose="020B0604020202020204" pitchFamily="34" charset="0"/>
              <a:buChar char="•"/>
            </a:pPr>
            <a:r>
              <a:rPr lang="da-DK" dirty="0"/>
              <a:t>Kommunernes opgave med at levere </a:t>
            </a:r>
            <a:r>
              <a:rPr lang="da-DK" u="sng" dirty="0"/>
              <a:t>omlægningsplaner</a:t>
            </a:r>
            <a:r>
              <a:rPr lang="da-DK" dirty="0"/>
              <a:t> inden udgangen af 2025 fastholdes.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t>Derudover</a:t>
            </a:r>
            <a:r>
              <a:rPr lang="da-DK" dirty="0"/>
              <a:t> er der </a:t>
            </a:r>
            <a:r>
              <a:rPr lang="da-DK" u="sng" dirty="0"/>
              <a:t>Danmarks Grønne Arealfond</a:t>
            </a:r>
            <a:r>
              <a:rPr lang="da-DK" dirty="0"/>
              <a:t>. Det er egentlig ikke en fond, men en paraplybetegnelse for de mange tilskudsordninger – både nye og eksisterende – til skovrejsning, lavbundsjorder og meget mere der skal understøtte realiseringen af omlægningsplanerne.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Omlægningsplanerne skal vise vejen til målet for udtagning af 140.000 ha </a:t>
            </a:r>
            <a:r>
              <a:rPr lang="da-DK" u="sng" dirty="0"/>
              <a:t>kulstofrige lavbundsjorder og kvælstofreduktioner </a:t>
            </a:r>
            <a:r>
              <a:rPr lang="da-DK" dirty="0"/>
              <a:t>via vådområdeprojekter, lavbundsprojekter og skovrejsning. Her er det vigtigt at være opmærksom på, at omlægningsplanerne IKKE skal vise vejen til målet om 250.000 ha skov. Skovrejsning indgår kun i omlægningsplanerne i forhold til kvælstofmålene. </a:t>
            </a:r>
          </a:p>
          <a:p>
            <a:pPr marL="171450" indent="-171450">
              <a:buFont typeface="Arial" panose="020B0604020202020204" pitchFamily="34" charset="0"/>
              <a:buChar char="•"/>
            </a:pPr>
            <a:r>
              <a:rPr lang="da-DK" dirty="0"/>
              <a:t>For kvælstofreduktionerne ved vi endnu ikke, hvor stor en andel omlægningsplanerne skal beskrive via de kollektive virkemidler, men i landbrugsaftalen var det 1.500 ton (lavbunds- og vådområdeprojekter samt skovrejsning).</a:t>
            </a:r>
            <a:endParaRPr lang="da-DK" sz="1000" dirty="0"/>
          </a:p>
          <a:p>
            <a:pPr marL="171450" indent="-171450">
              <a:buFont typeface="Arial" panose="020B0604020202020204" pitchFamily="34" charset="0"/>
              <a:buChar char="•"/>
            </a:pPr>
            <a:endParaRPr lang="da-DK" sz="1000" dirty="0"/>
          </a:p>
          <a:p>
            <a:pPr marL="171450" indent="-171450">
              <a:buFont typeface="Arial" panose="020B0604020202020204" pitchFamily="34" charset="0"/>
              <a:buChar char="•"/>
            </a:pPr>
            <a:r>
              <a:rPr lang="da-DK" sz="1000" dirty="0"/>
              <a:t>250.000 ha ny </a:t>
            </a:r>
            <a:r>
              <a:rPr lang="da-DK" sz="1000" u="sng" dirty="0"/>
              <a:t>skov</a:t>
            </a:r>
            <a:r>
              <a:rPr lang="da-DK" sz="1000" dirty="0"/>
              <a:t> frem mod 2045.</a:t>
            </a: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Og arealomlægningerne skal bidrage til målet om 20 pct. </a:t>
            </a:r>
            <a:r>
              <a:rPr lang="da-DK" u="sng" dirty="0"/>
              <a:t>beskyttet natur</a:t>
            </a:r>
            <a:r>
              <a:rPr lang="da-DK" dirty="0"/>
              <a:t>. I den politiske aftale er det udvidet med også at skulle prioritere potentiale for strengt beskyttet natur. Definitionerne på beskyttet og strengt beskyttet natur er ikke formuleret politisk endnu.</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kommer en </a:t>
            </a:r>
            <a:r>
              <a:rPr lang="da-DK" u="sng" dirty="0"/>
              <a:t>CO2e-afgift</a:t>
            </a:r>
            <a:r>
              <a:rPr lang="da-DK" dirty="0"/>
              <a:t> på udledninger fra kulstofrige lavbundsjorder fra 2028 og udledninger fra husdyr fra 2030. – det skal motivere landmændene til at gå med i omlægningsplanerne og til at nedbringe udledninger fra deres husdyrhold. Den politiske aftale pointere at </a:t>
            </a:r>
            <a:r>
              <a:rPr lang="da-DK" dirty="0" err="1"/>
              <a:t>nedbringning</a:t>
            </a:r>
            <a:r>
              <a:rPr lang="da-DK" dirty="0"/>
              <a:t> af udledninger fra husdyrhold ikke må gå ud over </a:t>
            </a:r>
            <a:r>
              <a:rPr lang="da-DK" u="sng" dirty="0"/>
              <a:t>dyrevelfærden</a:t>
            </a:r>
            <a:r>
              <a:rPr lang="da-DK" dirty="0"/>
              <a:t> (køerne skal stadig kunne komme på græs) og at det </a:t>
            </a:r>
            <a:r>
              <a:rPr lang="da-DK" u="sng" dirty="0"/>
              <a:t>økologisk</a:t>
            </a:r>
            <a:r>
              <a:rPr lang="da-DK" dirty="0"/>
              <a:t> landbrug på trods af ønske om reduktion af CO2-udledning forsat er ønsket og understøttet.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sz="1800" spc="20" dirty="0">
                <a:effectLst/>
                <a:latin typeface="Arial" panose="020B0604020202020204" pitchFamily="34" charset="0"/>
                <a:ea typeface="Arial" panose="020B0604020202020204" pitchFamily="34" charset="0"/>
                <a:cs typeface="Times New Roman" panose="02020603050405020304" pitchFamily="18" charset="0"/>
              </a:rPr>
              <a:t>Endelig peger den politiske aftale på at </a:t>
            </a:r>
            <a:r>
              <a:rPr lang="da-DK" sz="1800" u="sng" spc="20" dirty="0">
                <a:effectLst/>
                <a:latin typeface="Arial" panose="020B0604020202020204" pitchFamily="34" charset="0"/>
                <a:ea typeface="Arial" panose="020B0604020202020204" pitchFamily="34" charset="0"/>
                <a:cs typeface="Times New Roman" panose="02020603050405020304" pitchFamily="18" charset="0"/>
              </a:rPr>
              <a:t>spildevandspåvirkning</a:t>
            </a:r>
            <a:r>
              <a:rPr lang="da-DK" sz="1800" spc="20" dirty="0">
                <a:effectLst/>
                <a:latin typeface="Arial" panose="020B0604020202020204" pitchFamily="34" charset="0"/>
                <a:ea typeface="Arial" panose="020B0604020202020204" pitchFamily="34" charset="0"/>
                <a:cs typeface="Times New Roman" panose="02020603050405020304" pitchFamily="18" charset="0"/>
              </a:rPr>
              <a:t> af de mest sårbare kystvande skal håndteres. </a:t>
            </a:r>
            <a:r>
              <a:rPr lang="da-DK" sz="1800" b="0" i="0" u="none" strike="noStrike" baseline="0" dirty="0">
                <a:solidFill>
                  <a:srgbClr val="000000"/>
                </a:solidFill>
                <a:latin typeface="Georgia" panose="02040502050405020303" pitchFamily="18" charset="0"/>
              </a:rPr>
              <a:t>Regeringen vil indgå aftale med de kommuner, hvor der er et potentiale for at nedbringe udledningen af næringsstoffer fra spildevand. Desuden vil de ændre spildevandsafgiften, så udledningen af </a:t>
            </a:r>
            <a:r>
              <a:rPr lang="da-DK" sz="1800" b="0" i="0" u="none" strike="noStrike" baseline="0" dirty="0" err="1">
                <a:solidFill>
                  <a:srgbClr val="000000"/>
                </a:solidFill>
                <a:latin typeface="Georgia" panose="02040502050405020303" pitchFamily="18" charset="0"/>
              </a:rPr>
              <a:t>urenset</a:t>
            </a:r>
            <a:r>
              <a:rPr lang="da-DK" sz="1800" b="0" i="0" u="none" strike="noStrike" baseline="0" dirty="0">
                <a:solidFill>
                  <a:srgbClr val="000000"/>
                </a:solidFill>
                <a:latin typeface="Georgia" panose="02040502050405020303" pitchFamily="18" charset="0"/>
              </a:rPr>
              <a:t> spildevand fra overløb får en højere afgift end udledning af renset spildevand.</a:t>
            </a:r>
            <a:endParaRPr lang="da-DK" sz="1800" spc="20" dirty="0">
              <a:effectLst/>
              <a:latin typeface="Arial" panose="020B0604020202020204" pitchFamily="34"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endParaRPr lang="da-DK" sz="1800" spc="20" dirty="0">
              <a:effectLst/>
              <a:latin typeface="Arial" panose="020B0604020202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t>Derudover kommer der til at være en række </a:t>
            </a:r>
            <a:r>
              <a:rPr lang="da-DK" sz="1800" u="sng" dirty="0"/>
              <a:t>genbesøg</a:t>
            </a:r>
            <a:r>
              <a:rPr lang="da-DK" sz="1800" dirty="0"/>
              <a:t> af aftalen og dens effekter, så jo i realiteten er ”rap over fingrene” og måske nye politiske tiltag/stramninger, hvis aktørerne (Landbruget, kommunerne og DN) ikke holder tidsplanen.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spc="20" dirty="0">
                <a:effectLst/>
                <a:latin typeface="Arial" panose="020B0604020202020204" pitchFamily="34" charset="0"/>
                <a:ea typeface="Arial" panose="020B0604020202020204" pitchFamily="34" charset="0"/>
                <a:cs typeface="Times New Roman" panose="02020603050405020304" pitchFamily="18" charset="0"/>
              </a:rPr>
              <a:t>Eksempelvis i 2027, hvor der kigges på omlægningsplanens opnåede kvælstofeffekter (med afsæt i 2026-data). Her vil vandoplandets kvælstof-manko blive håndteret ved midlertidig markregulering. Markregulering betyder at der på bedriftsniveau vil blive skåret i kvælstofnormen således af kvælstofudledningen i vandoplandet nedbringes til indsatsbehovet – de facto vil det betyde braklægning og/eller ændret afgrøde på bedrifterne. Markreguleringen fjernes i takt med at udtagning, skovrejsning og vådområdeprojekter opfylder indsatsbehovet.</a:t>
            </a:r>
            <a:endParaRPr lang="da-DK" dirty="0"/>
          </a:p>
        </p:txBody>
      </p:sp>
      <p:sp>
        <p:nvSpPr>
          <p:cNvPr id="4" name="Pladsholder til slidenummer 3"/>
          <p:cNvSpPr>
            <a:spLocks noGrp="1"/>
          </p:cNvSpPr>
          <p:nvPr>
            <p:ph type="sldNum" sz="quarter" idx="5"/>
          </p:nvPr>
        </p:nvSpPr>
        <p:spPr/>
        <p:txBody>
          <a:bodyPr/>
          <a:lstStyle/>
          <a:p>
            <a:fld id="{610C2066-9E76-4875-ADC6-29900AEB5046}" type="slidenum">
              <a:rPr lang="da-DK" smtClean="0"/>
              <a:t>4</a:t>
            </a:fld>
            <a:endParaRPr lang="da-DK"/>
          </a:p>
        </p:txBody>
      </p:sp>
    </p:spTree>
    <p:extLst>
      <p:ext uri="{BB962C8B-B14F-4D97-AF65-F5344CB8AC3E}">
        <p14:creationId xmlns:p14="http://schemas.microsoft.com/office/powerpoint/2010/main" val="120532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300"/>
              </a:lnSpc>
            </a:pPr>
            <a:r>
              <a:rPr lang="da-DK" sz="1300" b="1" dirty="0">
                <a:ea typeface="Arial" panose="020B0604020202020204" pitchFamily="34" charset="0"/>
                <a:cs typeface="Times New Roman" panose="02020603050405020304" pitchFamily="18" charset="0"/>
              </a:rPr>
              <a:t>Intro:</a:t>
            </a:r>
          </a:p>
          <a:p>
            <a:pPr marL="309610" indent="-309610">
              <a:lnSpc>
                <a:spcPts val="1300"/>
              </a:lnSpc>
              <a:buFont typeface="Arial" panose="020B0604020202020204" pitchFamily="34" charset="0"/>
              <a:buChar char="•"/>
            </a:pPr>
            <a:r>
              <a:rPr lang="da-DK" sz="1300" dirty="0">
                <a:ea typeface="Aptos" panose="020B0004020202020204" pitchFamily="34" charset="0"/>
                <a:cs typeface="Arial" panose="020B0604020202020204" pitchFamily="34" charset="0"/>
              </a:rPr>
              <a:t>Nu zoomer jeg lidt ind på den lokale forankring af omlægningsindsatsen og de lokale treparter.</a:t>
            </a:r>
          </a:p>
          <a:p>
            <a:pPr marL="309610" indent="-309610">
              <a:lnSpc>
                <a:spcPts val="1300"/>
              </a:lnSpc>
              <a:buFont typeface="Arial" panose="020B0604020202020204" pitchFamily="34" charset="0"/>
              <a:buChar char="•"/>
            </a:pPr>
            <a:r>
              <a:rPr lang="da-DK" sz="1300" dirty="0">
                <a:ea typeface="Aptos" panose="020B0004020202020204" pitchFamily="34" charset="0"/>
                <a:cs typeface="Arial" panose="020B0604020202020204" pitchFamily="34" charset="0"/>
              </a:rPr>
              <a:t>Kommunerne er allerede i dag omdrejningspunktet for den lokale planlægning og udvikling i Danmark. Samtidig har alle kommuner vedtaget egne klimahandleplaner med ambitiøse, lokale klimamål.</a:t>
            </a:r>
          </a:p>
          <a:p>
            <a:pPr marL="0" indent="0">
              <a:lnSpc>
                <a:spcPts val="1300"/>
              </a:lnSpc>
              <a:buFont typeface="Arial" panose="020B0604020202020204" pitchFamily="34" charset="0"/>
              <a:buNone/>
            </a:pPr>
            <a:endParaRPr lang="da-DK" sz="1300" dirty="0">
              <a:ea typeface="Aptos" panose="020B0004020202020204" pitchFamily="34" charset="0"/>
              <a:cs typeface="Arial" panose="020B0604020202020204" pitchFamily="34" charset="0"/>
            </a:endParaRPr>
          </a:p>
          <a:p>
            <a:pPr marL="0" lvl="0" indent="0" rtl="0">
              <a:lnSpc>
                <a:spcPct val="107000"/>
              </a:lnSpc>
              <a:buFont typeface="+mj-lt"/>
              <a:buNone/>
            </a:pPr>
            <a:r>
              <a:rPr lang="da-DK" sz="1400" dirty="0">
                <a:effectLst/>
                <a:latin typeface="Garamond" panose="02020404030301010803" pitchFamily="18" charset="0"/>
                <a:ea typeface="Calibri" panose="020F0502020204030204" pitchFamily="34" charset="0"/>
                <a:cs typeface="Arial" panose="020B0604020202020204" pitchFamily="34" charset="0"/>
              </a:rPr>
              <a:t>1) Facilitering af omlægningsindsatsen i de lokale treparter (VOS’er)</a:t>
            </a:r>
          </a:p>
          <a:p>
            <a:pPr marL="171450" lvl="0" indent="-171450">
              <a:lnSpc>
                <a:spcPct val="107000"/>
              </a:lnSpc>
              <a:buSzPts val="1000"/>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Udarbejde omlægningsplaner med deadline ultimo 2025, der løbende skal holdes opdaterede</a:t>
            </a:r>
          </a:p>
          <a:p>
            <a:pPr marL="171450" lvl="0" indent="-171450">
              <a:lnSpc>
                <a:spcPct val="107000"/>
              </a:lnSpc>
              <a:buSzPts val="1000"/>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Samtænke omlægningsplanerne med den øvrige kommunale planlægning</a:t>
            </a:r>
          </a:p>
          <a:p>
            <a:pPr marL="171450" lvl="0" indent="-171450">
              <a:lnSpc>
                <a:spcPct val="107000"/>
              </a:lnSpc>
              <a:buSzPts val="1000"/>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Gennemgå projekter, der tidligere er forsøgt gennemført og genvurdere realisérbarhed</a:t>
            </a:r>
          </a:p>
          <a:p>
            <a:pPr marL="171450" lvl="0" indent="-171450">
              <a:lnSpc>
                <a:spcPct val="107000"/>
              </a:lnSpc>
              <a:buSzPts val="1000"/>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Arbejde aktivt for at arealomlægningerne gennemføres i overensstemmelse med omlægningsplanerne  </a:t>
            </a:r>
          </a:p>
          <a:p>
            <a:pPr marL="0" lvl="0" indent="0">
              <a:lnSpc>
                <a:spcPct val="107000"/>
              </a:lnSpc>
              <a:buFont typeface="+mj-lt"/>
              <a:buNone/>
            </a:pPr>
            <a:endParaRPr lang="da-DK" sz="1400" dirty="0">
              <a:effectLst/>
              <a:latin typeface="Garamond" panose="02020404030301010803" pitchFamily="18" charset="0"/>
              <a:ea typeface="Calibri" panose="020F0502020204030204" pitchFamily="34" charset="0"/>
              <a:cs typeface="Arial" panose="020B0604020202020204" pitchFamily="34" charset="0"/>
            </a:endParaRPr>
          </a:p>
          <a:p>
            <a:pPr marL="0" lvl="0" indent="0">
              <a:lnSpc>
                <a:spcPct val="107000"/>
              </a:lnSpc>
              <a:buFont typeface="+mj-lt"/>
              <a:buNone/>
            </a:pPr>
            <a:r>
              <a:rPr lang="da-DK" sz="1400" dirty="0">
                <a:effectLst/>
                <a:latin typeface="Garamond" panose="02020404030301010803" pitchFamily="18" charset="0"/>
                <a:ea typeface="Calibri" panose="020F0502020204030204" pitchFamily="34" charset="0"/>
                <a:cs typeface="Arial" panose="020B0604020202020204" pitchFamily="34" charset="0"/>
              </a:rPr>
              <a:t>2) Realisering af projekter som projektejer</a:t>
            </a:r>
          </a:p>
          <a:p>
            <a:pPr marL="171450" lvl="0" indent="-171450">
              <a:lnSpc>
                <a:spcPct val="107000"/>
              </a:lnSpc>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Arbejde aktivt for kontinuerlig fremdrift i kommunernes arbejde med projektrealiseringer parallelt med omlægningsplanernes udarbejdelse.</a:t>
            </a:r>
          </a:p>
          <a:p>
            <a:pPr marL="171450" lvl="0" indent="-171450">
              <a:lnSpc>
                <a:spcPct val="107000"/>
              </a:lnSpc>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Udføre opsøgende arbejde, forundersøgelser og projektrealiseringer</a:t>
            </a:r>
          </a:p>
          <a:p>
            <a:pPr marL="0" lvl="0" indent="0">
              <a:lnSpc>
                <a:spcPct val="107000"/>
              </a:lnSpc>
              <a:buFontTx/>
              <a:buNone/>
            </a:pPr>
            <a:r>
              <a:rPr lang="da-DK" sz="1400" dirty="0">
                <a:effectLst/>
                <a:latin typeface="Garamond" panose="02020404030301010803" pitchFamily="18" charset="0"/>
                <a:ea typeface="Calibri" panose="020F0502020204030204" pitchFamily="34" charset="0"/>
                <a:cs typeface="Arial" panose="020B0604020202020204" pitchFamily="34" charset="0"/>
              </a:rPr>
              <a:t>3) Faciliterende indsats i de enkelte kommuner</a:t>
            </a:r>
          </a:p>
          <a:p>
            <a:pPr marL="171450" lvl="0" indent="-171450">
              <a:lnSpc>
                <a:spcPct val="107000"/>
              </a:lnSpc>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Arbejde i relation til de lokale treparter</a:t>
            </a:r>
          </a:p>
          <a:p>
            <a:pPr marL="171450" lvl="0" indent="-171450">
              <a:lnSpc>
                <a:spcPct val="107000"/>
              </a:lnSpc>
              <a:buFontTx/>
              <a:buChar char="-"/>
            </a:pPr>
            <a:r>
              <a:rPr lang="da-DK" sz="1400" dirty="0">
                <a:effectLst/>
                <a:latin typeface="Garamond" panose="02020404030301010803" pitchFamily="18" charset="0"/>
                <a:ea typeface="Calibri" panose="020F0502020204030204" pitchFamily="34" charset="0"/>
                <a:cs typeface="Arial" panose="020B0604020202020204" pitchFamily="34" charset="0"/>
              </a:rPr>
              <a:t>Myndighedsarbejde</a:t>
            </a:r>
          </a:p>
          <a:p>
            <a:pPr>
              <a:lnSpc>
                <a:spcPts val="1300"/>
              </a:lnSpc>
            </a:pPr>
            <a:endParaRPr lang="da-DK" sz="1800" dirty="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ts val="1300"/>
              </a:lnSpc>
              <a:spcBef>
                <a:spcPts val="0"/>
              </a:spcBef>
              <a:spcAft>
                <a:spcPts val="0"/>
              </a:spcAft>
              <a:buClrTx/>
              <a:buSzTx/>
              <a:buFontTx/>
              <a:buNone/>
              <a:tabLst/>
              <a:defRPr/>
            </a:pPr>
            <a:r>
              <a:rPr lang="da-DK" sz="2400" dirty="0">
                <a:effectLst/>
                <a:latin typeface="Garamond" panose="02020404030301010803" pitchFamily="18" charset="0"/>
                <a:ea typeface="Calibri" panose="020F0502020204030204" pitchFamily="34" charset="0"/>
                <a:cs typeface="Arial" panose="020B0604020202020204" pitchFamily="34" charset="0"/>
              </a:rPr>
              <a:t>Kommunernes opgaver under punkt 1) og 3) er omfattet af økonomien i denne aftale, mens kommunernes arbejde under punkt 2) finansieres af tilskudsordningerne til de konkrete projekter.</a:t>
            </a:r>
          </a:p>
          <a:p>
            <a:pPr marL="0" indent="0">
              <a:lnSpc>
                <a:spcPts val="1300"/>
              </a:lnSpc>
              <a:buFont typeface="Arial" panose="020B0604020202020204" pitchFamily="34" charset="0"/>
              <a:buNone/>
            </a:pPr>
            <a:endParaRPr lang="da-DK" sz="1300" dirty="0">
              <a:ea typeface="Arial" panose="020B0604020202020204" pitchFamily="34" charset="0"/>
              <a:cs typeface="Times New Roman" panose="02020603050405020304" pitchFamily="18" charset="0"/>
            </a:endParaRPr>
          </a:p>
          <a:p>
            <a:pPr>
              <a:lnSpc>
                <a:spcPts val="1300"/>
              </a:lnSpc>
            </a:pPr>
            <a:r>
              <a:rPr lang="da-DK" sz="1300" b="1" dirty="0">
                <a:ea typeface="Arial" panose="020B0604020202020204" pitchFamily="34" charset="0"/>
                <a:cs typeface="Times New Roman" panose="02020603050405020304" pitchFamily="18" charset="0"/>
              </a:rPr>
              <a:t>10 nye VOS-grupperinger</a:t>
            </a:r>
          </a:p>
          <a:p>
            <a:pPr marL="309610" marR="0" lvl="0" indent="-30961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1300" dirty="0">
                <a:ea typeface="Arial" panose="020B0604020202020204" pitchFamily="34" charset="0"/>
                <a:cs typeface="Times New Roman" panose="02020603050405020304" pitchFamily="18" charset="0"/>
              </a:rPr>
              <a:t>Med hjælp fra en statslig pulje på 34 mio. kr. er VOS’erne i 2024 gået sammen på tværs i 10 grupperinger, og mange har oprettet fælles sekretariater. Det er virkelig stærkt gået – kommunerne opnår stordriftsfordele og kan bedre hjælpe hinanden på tværs.</a:t>
            </a:r>
          </a:p>
          <a:p>
            <a:pPr marL="309610" marR="0" lvl="0" indent="-30961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1300" dirty="0">
                <a:ea typeface="Arial" panose="020B0604020202020204" pitchFamily="34" charset="0"/>
                <a:cs typeface="Times New Roman" panose="02020603050405020304" pitchFamily="18" charset="0"/>
              </a:rPr>
              <a:t>Det bliver helt centralt, når kommunerne i samarbejde med de lokale treparter skal udarbejde omlægningsplanerne i 2025.</a:t>
            </a:r>
            <a:endParaRPr lang="da-DK" sz="1300" b="1" dirty="0">
              <a:ea typeface="Arial" panose="020B0604020202020204" pitchFamily="34" charset="0"/>
              <a:cs typeface="Times New Roman" panose="02020603050405020304" pitchFamily="18" charset="0"/>
            </a:endParaRPr>
          </a:p>
          <a:p>
            <a:pPr marL="309610" marR="0" lvl="0" indent="-309610" algn="l" defTabSz="914400" rtl="0" eaLnBrk="1" fontAlgn="auto" latinLnBrk="0" hangingPunct="1">
              <a:lnSpc>
                <a:spcPts val="1300"/>
              </a:lnSpc>
              <a:spcBef>
                <a:spcPts val="0"/>
              </a:spcBef>
              <a:spcAft>
                <a:spcPts val="0"/>
              </a:spcAft>
              <a:buClrTx/>
              <a:buSzTx/>
              <a:buFont typeface="Arial" panose="020B0604020202020204" pitchFamily="34" charset="0"/>
              <a:buChar char="•"/>
              <a:tabLst/>
              <a:defRPr/>
            </a:pPr>
            <a:r>
              <a:rPr lang="da-DK" sz="1300" u="sng" dirty="0">
                <a:ea typeface="Arial" panose="020B0604020202020204" pitchFamily="34" charset="0"/>
                <a:cs typeface="Times New Roman" panose="02020603050405020304" pitchFamily="18" charset="0"/>
              </a:rPr>
              <a:t>På kortet </a:t>
            </a:r>
            <a:r>
              <a:rPr lang="da-DK" sz="1300" dirty="0">
                <a:ea typeface="Arial" panose="020B0604020202020204" pitchFamily="34" charset="0"/>
                <a:cs typeface="Times New Roman" panose="02020603050405020304" pitchFamily="18" charset="0"/>
              </a:rPr>
              <a:t>kan I se, de 23 Lokale Treparter (</a:t>
            </a:r>
            <a:r>
              <a:rPr lang="da-DK" sz="1300" dirty="0" err="1">
                <a:ea typeface="Arial" panose="020B0604020202020204" pitchFamily="34" charset="0"/>
                <a:cs typeface="Times New Roman" panose="02020603050405020304" pitchFamily="18" charset="0"/>
              </a:rPr>
              <a:t>VOS’er</a:t>
            </a:r>
            <a:r>
              <a:rPr lang="da-DK" sz="1300" dirty="0">
                <a:ea typeface="Arial" panose="020B0604020202020204" pitchFamily="34" charset="0"/>
                <a:cs typeface="Times New Roman" panose="02020603050405020304" pitchFamily="18" charset="0"/>
              </a:rPr>
              <a:t>) markeret med sorte streger og de 10 nye (VOS-)grupperinger (markeret med farver). </a:t>
            </a:r>
            <a:r>
              <a:rPr lang="da-DK" sz="1300" i="1" dirty="0">
                <a:ea typeface="Arial" panose="020B0604020202020204" pitchFamily="34" charset="0"/>
                <a:cs typeface="Times New Roman" panose="02020603050405020304" pitchFamily="18" charset="0"/>
              </a:rPr>
              <a:t>Den gule markering viser fx, at VOS Lillebælt/Fyn (hvor Assens jo er formandskommune) og VOS Lillebælt/Jylland er gået sammen i en gruppe. Og jeg forstår, at Assens også er sekretariat for både gruppen og jeres samarbejde på tværs af bæltet om ”Liv i Lillebælt”.</a:t>
            </a:r>
          </a:p>
        </p:txBody>
      </p:sp>
      <p:sp>
        <p:nvSpPr>
          <p:cNvPr id="4" name="Pladsholder til slidenummer 3"/>
          <p:cNvSpPr>
            <a:spLocks noGrp="1"/>
          </p:cNvSpPr>
          <p:nvPr>
            <p:ph type="sldNum" sz="quarter" idx="5"/>
          </p:nvPr>
        </p:nvSpPr>
        <p:spPr/>
        <p:txBody>
          <a:bodyPr/>
          <a:lstStyle/>
          <a:p>
            <a:pPr marL="0" marR="0" lvl="0" indent="0" algn="r" defTabSz="107348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73480" rtl="0" eaLnBrk="1" fontAlgn="auto" latinLnBrk="0" hangingPunct="1">
                <a:lnSpc>
                  <a:spcPct val="100000"/>
                </a:lnSpc>
                <a:spcBef>
                  <a:spcPts val="0"/>
                </a:spcBef>
                <a:spcAft>
                  <a:spcPts val="0"/>
                </a:spcAft>
                <a:buClrTx/>
                <a:buSzTx/>
                <a:buFontTx/>
                <a:buNone/>
                <a:tabLst/>
                <a:defRPr/>
              </a:pPr>
              <a:t>5</a:t>
            </a:fld>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20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dirty="0"/>
              <a:t>Omlægningsplanerne skal vise vejen til målet for udtagning af 140.000 ha kulstofrige lavbundsjorder og kvælstofreduktioner via de kollektive virkemidler. Her er det vigtigt at være opmærksom på, at omlægningsplanerne IKKE skal levere på målet om 250.000 ha skov. Skovrejsning indgår kun i omlægningsplanerne i forhold til kvælstofreduktionsmålene. </a:t>
            </a:r>
          </a:p>
          <a:p>
            <a:pPr marL="171450" indent="-171450">
              <a:buFont typeface="Arial" panose="020B0604020202020204" pitchFamily="34" charset="0"/>
              <a:buChar char="•"/>
            </a:pPr>
            <a:r>
              <a:rPr lang="da-DK" sz="1200" dirty="0"/>
              <a:t>For kvælstofreduktionerne ved vi endnu ikke, hvor stor en andel omlægningsplanerne skal beskrive via de kollektive virkemidler, men i landbrugsaftalen var det 1.500 ton.</a:t>
            </a:r>
          </a:p>
          <a:p>
            <a:pPr marL="171450" indent="-171450">
              <a:buFont typeface="Arial" panose="020B0604020202020204" pitchFamily="34" charset="0"/>
              <a:buChar char="•"/>
            </a:pPr>
            <a:r>
              <a:rPr lang="da-DK" sz="1200" dirty="0"/>
              <a:t>Derudover er der synergier til bl.a. målet om 20 pct. beskyttet natur og drikkevandsbeskyttelse (af sårbare grundvandsdannende oplande) mv.</a:t>
            </a:r>
            <a:endParaRPr lang="da-DK"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800" dirty="0">
                <a:effectLst/>
                <a:latin typeface="Aptos" panose="020B0004020202020204" pitchFamily="34" charset="0"/>
                <a:ea typeface="Aptos" panose="020B0004020202020204" pitchFamily="34" charset="0"/>
                <a:cs typeface="Arial" panose="020B0604020202020204" pitchFamily="34" charset="0"/>
              </a:rPr>
              <a:t>Ministeriet siger om natur-delen, at det er naturnationalparker, de marine nationalparker og generelt ift. natur.</a:t>
            </a:r>
            <a:endParaRPr lang="da-DK" sz="1800" dirty="0">
              <a:effectLst/>
              <a:latin typeface="Aptos" panose="020B0004020202020204" pitchFamily="34" charset="0"/>
              <a:ea typeface="Aptos" panose="020B0004020202020204" pitchFamily="34" charset="0"/>
              <a:cs typeface="Aptos" panose="020B0004020202020204" pitchFamily="34" charset="0"/>
            </a:endParaRPr>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9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2" name="Billede 1" descr="Logo"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800" y="252000"/>
            <a:ext cx="11689200" cy="1870272"/>
          </a:xfrm>
          <a:prstGeom prst="rect">
            <a:avLst/>
          </a:prstGeom>
        </p:spPr>
      </p:pic>
      <p:sp>
        <p:nvSpPr>
          <p:cNvPr id="8" name="BaggrundBillede" descr="Baggrundsfarve" title="Baggrundsfarve"/>
          <p:cNvSpPr>
            <a:spLocks noChangeArrowheads="1"/>
          </p:cNvSpPr>
          <p:nvPr userDrawn="1"/>
        </p:nvSpPr>
        <p:spPr bwMode="auto">
          <a:xfrm>
            <a:off x="252000" y="251999"/>
            <a:ext cx="11689200" cy="5364000"/>
          </a:xfrm>
          <a:custGeom>
            <a:avLst/>
            <a:gdLst>
              <a:gd name="connsiteX0" fmla="*/ 0 w 8640000"/>
              <a:gd name="connsiteY0" fmla="*/ 0 h 5364000"/>
              <a:gd name="connsiteX1" fmla="*/ 8640000 w 8640000"/>
              <a:gd name="connsiteY1" fmla="*/ 0 h 5364000"/>
              <a:gd name="connsiteX2" fmla="*/ 8640000 w 8640000"/>
              <a:gd name="connsiteY2" fmla="*/ 5364000 h 5364000"/>
              <a:gd name="connsiteX3" fmla="*/ 0 w 8640000"/>
              <a:gd name="connsiteY3" fmla="*/ 5364000 h 5364000"/>
              <a:gd name="connsiteX4" fmla="*/ 0 w 8640000"/>
              <a:gd name="connsiteY4" fmla="*/ 0 h 5364000"/>
              <a:gd name="connsiteX0" fmla="*/ 0 w 8642382"/>
              <a:gd name="connsiteY0" fmla="*/ 0 h 5364000"/>
              <a:gd name="connsiteX1" fmla="*/ 8642382 w 8642382"/>
              <a:gd name="connsiteY1" fmla="*/ 1831181 h 5364000"/>
              <a:gd name="connsiteX2" fmla="*/ 8640000 w 8642382"/>
              <a:gd name="connsiteY2" fmla="*/ 5364000 h 5364000"/>
              <a:gd name="connsiteX3" fmla="*/ 0 w 8642382"/>
              <a:gd name="connsiteY3" fmla="*/ 5364000 h 5364000"/>
              <a:gd name="connsiteX4" fmla="*/ 0 w 8642382"/>
              <a:gd name="connsiteY4" fmla="*/ 0 h 5364000"/>
              <a:gd name="connsiteX0" fmla="*/ 0 w 8642382"/>
              <a:gd name="connsiteY0" fmla="*/ 0 h 5364000"/>
              <a:gd name="connsiteX1" fmla="*/ 8642382 w 8642382"/>
              <a:gd name="connsiteY1" fmla="*/ 1821656 h 5364000"/>
              <a:gd name="connsiteX2" fmla="*/ 8640000 w 8642382"/>
              <a:gd name="connsiteY2" fmla="*/ 5364000 h 5364000"/>
              <a:gd name="connsiteX3" fmla="*/ 0 w 8642382"/>
              <a:gd name="connsiteY3" fmla="*/ 5364000 h 5364000"/>
              <a:gd name="connsiteX4" fmla="*/ 0 w 8642382"/>
              <a:gd name="connsiteY4" fmla="*/ 0 h 5364000"/>
              <a:gd name="connsiteX0" fmla="*/ 0 w 8640000"/>
              <a:gd name="connsiteY0" fmla="*/ 0 h 5364000"/>
              <a:gd name="connsiteX1" fmla="*/ 8640000 w 8640000"/>
              <a:gd name="connsiteY1" fmla="*/ 1821656 h 5364000"/>
              <a:gd name="connsiteX2" fmla="*/ 8640000 w 8640000"/>
              <a:gd name="connsiteY2" fmla="*/ 5364000 h 5364000"/>
              <a:gd name="connsiteX3" fmla="*/ 0 w 8640000"/>
              <a:gd name="connsiteY3" fmla="*/ 5364000 h 5364000"/>
              <a:gd name="connsiteX4" fmla="*/ 0 w 8640000"/>
              <a:gd name="connsiteY4"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34224 w 8640000"/>
              <a:gd name="connsiteY2" fmla="*/ 1852917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53548 w 8640000"/>
              <a:gd name="connsiteY1" fmla="*/ 1134457 h 5364000"/>
              <a:gd name="connsiteX2" fmla="*/ 8634224 w 8640000"/>
              <a:gd name="connsiteY2" fmla="*/ 1852917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53548 w 8640000"/>
              <a:gd name="connsiteY1" fmla="*/ 1134457 h 5364000"/>
              <a:gd name="connsiteX2" fmla="*/ 8634224 w 8640000"/>
              <a:gd name="connsiteY2" fmla="*/ 1852917 h 5364000"/>
              <a:gd name="connsiteX3" fmla="*/ 8640000 w 8640000"/>
              <a:gd name="connsiteY3" fmla="*/ 5364000 h 5364000"/>
              <a:gd name="connsiteX4" fmla="*/ 0 w 8640000"/>
              <a:gd name="connsiteY4" fmla="*/ 5364000 h 5364000"/>
              <a:gd name="connsiteX5" fmla="*/ 0 w 8640000"/>
              <a:gd name="connsiteY5" fmla="*/ 0 h 53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0" h="5364000">
                <a:moveTo>
                  <a:pt x="0" y="0"/>
                </a:moveTo>
                <a:cubicBezTo>
                  <a:pt x="1894630" y="258201"/>
                  <a:pt x="1932851" y="380956"/>
                  <a:pt x="4053548" y="1134457"/>
                </a:cubicBezTo>
                <a:cubicBezTo>
                  <a:pt x="5880723" y="1846123"/>
                  <a:pt x="7010884" y="2036601"/>
                  <a:pt x="8634224" y="1852917"/>
                </a:cubicBezTo>
                <a:cubicBezTo>
                  <a:pt x="8636149" y="3023278"/>
                  <a:pt x="8638075" y="4193639"/>
                  <a:pt x="8640000" y="5364000"/>
                </a:cubicBezTo>
                <a:lnTo>
                  <a:pt x="0" y="5364000"/>
                </a:lnTo>
                <a:lnTo>
                  <a:pt x="0" y="0"/>
                </a:lnTo>
                <a:close/>
              </a:path>
            </a:pathLst>
          </a:custGeom>
          <a:solidFill>
            <a:schemeClr val="accent1"/>
          </a:solidFill>
          <a:ln>
            <a:noFill/>
          </a:ln>
          <a:effectLst/>
        </p:spPr>
        <p:txBody>
          <a:bodyPr wrap="none" anchor="ctr"/>
          <a:lstStyle/>
          <a:p>
            <a:endParaRPr lang="da-DK"/>
          </a:p>
        </p:txBody>
      </p:sp>
      <p:sp>
        <p:nvSpPr>
          <p:cNvPr id="5" name="Titel" descr="Forsidetitel" title="Forsidetitel"/>
          <p:cNvSpPr>
            <a:spLocks noGrp="1"/>
          </p:cNvSpPr>
          <p:nvPr>
            <p:ph type="title"/>
          </p:nvPr>
        </p:nvSpPr>
        <p:spPr>
          <a:xfrm>
            <a:off x="756000" y="2304000"/>
            <a:ext cx="10681200" cy="2808000"/>
          </a:xfrm>
        </p:spPr>
        <p:txBody>
          <a:bodyPr/>
          <a:lstStyle>
            <a:lvl1pPr>
              <a:defRPr sz="3600" b="0">
                <a:solidFill>
                  <a:schemeClr val="bg1"/>
                </a:solidFill>
              </a:defRPr>
            </a:lvl1pPr>
          </a:lstStyle>
          <a:p>
            <a:r>
              <a:rPr lang="da-DK"/>
              <a:t>Klik for at redigere i master</a:t>
            </a:r>
            <a:endParaRPr lang="da-DK" dirty="0"/>
          </a:p>
        </p:txBody>
      </p:sp>
      <p:pic>
        <p:nvPicPr>
          <p:cNvPr id="6" name="BoelgerHvid" descr="Hvid bølgegrafik" title="Hvid bølgegrafi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2000" y="252000"/>
            <a:ext cx="11689200" cy="2131921"/>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descr="Logo" title="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296044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8557200" y="504000"/>
            <a:ext cx="2880000" cy="180000"/>
          </a:xfrm>
          <a:prstGeom prst="rect">
            <a:avLst/>
          </a:prstGeom>
        </p:spPr>
        <p:txBody>
          <a:bodyPr/>
          <a:lstStyle>
            <a:lvl1pPr>
              <a:defRPr/>
            </a:lvl1pPr>
          </a:lstStyle>
          <a:p>
            <a:fld id="{6FAD4590-667C-406E-8CC6-AFBC8A0F61F2}" type="datetimeFigureOut">
              <a:rPr lang="da-DK" smtClean="0"/>
              <a:t>09-12-2024</a:t>
            </a:fld>
            <a:endParaRPr lang="da-DK" dirty="0"/>
          </a:p>
        </p:txBody>
      </p:sp>
      <p:sp>
        <p:nvSpPr>
          <p:cNvPr id="3" name="Pladsholder til sidefod 2"/>
          <p:cNvSpPr>
            <a:spLocks noGrp="1"/>
          </p:cNvSpPr>
          <p:nvPr>
            <p:ph type="ftr" sz="quarter" idx="11"/>
          </p:nvPr>
        </p:nvSpPr>
        <p:spPr/>
        <p:txBody>
          <a:bodyPr/>
          <a:lstStyle>
            <a:lvl1pPr>
              <a:defRPr/>
            </a:lvl1pPr>
          </a:lstStyle>
          <a:p>
            <a:endParaRPr lang="da-DK" dirty="0"/>
          </a:p>
        </p:txBody>
      </p:sp>
    </p:spTree>
    <p:extLst>
      <p:ext uri="{BB962C8B-B14F-4D97-AF65-F5344CB8AC3E}">
        <p14:creationId xmlns:p14="http://schemas.microsoft.com/office/powerpoint/2010/main" val="11904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3" name="Titel 1"/>
          <p:cNvSpPr>
            <a:spLocks noGrp="1"/>
          </p:cNvSpPr>
          <p:nvPr>
            <p:ph type="title"/>
          </p:nvPr>
        </p:nvSpPr>
        <p:spPr>
          <a:xfrm>
            <a:off x="550863" y="1268760"/>
            <a:ext cx="11161761" cy="431800"/>
          </a:xfrm>
        </p:spPr>
        <p:txBody>
          <a:bodyPr/>
          <a:lstStyle/>
          <a:p>
            <a:r>
              <a:rPr lang="da-DK"/>
              <a:t>Klik for at redigere titeltypografien i masteren</a:t>
            </a:r>
          </a:p>
        </p:txBody>
      </p:sp>
      <p:sp>
        <p:nvSpPr>
          <p:cNvPr id="5" name="Pladsholder til indhold 2"/>
          <p:cNvSpPr>
            <a:spLocks noGrp="1"/>
          </p:cNvSpPr>
          <p:nvPr>
            <p:ph idx="1"/>
          </p:nvPr>
        </p:nvSpPr>
        <p:spPr>
          <a:xfrm>
            <a:off x="550863" y="1844824"/>
            <a:ext cx="11161761" cy="4176464"/>
          </a:xfrm>
        </p:spPr>
        <p:txBody>
          <a:bodyPr/>
          <a:lstStyle>
            <a:lvl1pPr>
              <a:defRPr/>
            </a:lvl1pPr>
            <a:lvl2pPr marL="285750" marR="0" indent="-285750" algn="l" defTabSz="9144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540000" indent="0">
              <a:buNone/>
              <a:defRPr/>
            </a:lvl3p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550863" y="549275"/>
            <a:ext cx="4825057" cy="431800"/>
          </a:xfrm>
        </p:spPr>
        <p:txBody>
          <a:bodyPr/>
          <a:lstStyle>
            <a:lvl1pPr marL="0" indent="0" algn="l">
              <a:buFont typeface="Arial" panose="020B0604020202020204" pitchFamily="34" charset="0"/>
              <a:buNone/>
              <a:defRPr sz="1250" baseline="0">
                <a:latin typeface="+mn-lt"/>
              </a:defRPr>
            </a:lvl1pPr>
            <a:lvl2pPr marL="0" indent="0" algn="l">
              <a:buNone/>
              <a:defRPr sz="1250">
                <a:latin typeface="+mn-lt"/>
              </a:defRPr>
            </a:lvl2pPr>
            <a:lvl3pPr marL="540000" indent="0" algn="l">
              <a:buNone/>
              <a:defRPr sz="1250">
                <a:latin typeface="+mn-lt"/>
              </a:defRPr>
            </a:lvl3pPr>
            <a:lvl4pPr marL="849600" indent="0" algn="l">
              <a:buNone/>
              <a:defRPr sz="1250">
                <a:latin typeface="+mn-lt"/>
              </a:defRPr>
            </a:lvl4pPr>
            <a:lvl5pPr marL="1119600" indent="0" algn="l">
              <a:buNone/>
              <a:defRPr sz="1250">
                <a:latin typeface="+mn-lt"/>
              </a:defRPr>
            </a:lvl5pPr>
          </a:lstStyle>
          <a:p>
            <a:pPr lvl="0"/>
            <a:r>
              <a:rPr lang="da-DK"/>
              <a:t>Indsæt OMRÅDE/KATEGORI</a:t>
            </a:r>
          </a:p>
        </p:txBody>
      </p:sp>
    </p:spTree>
    <p:extLst>
      <p:ext uri="{BB962C8B-B14F-4D97-AF65-F5344CB8AC3E}">
        <p14:creationId xmlns:p14="http://schemas.microsoft.com/office/powerpoint/2010/main" val="97955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02">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602796BA-B572-B692-2451-3B9D36E41423}"/>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4" y="2715906"/>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9">
            <a:extLst>
              <a:ext uri="{FF2B5EF4-FFF2-40B4-BE49-F238E27FC236}">
                <a16:creationId xmlns:a16="http://schemas.microsoft.com/office/drawing/2014/main" id="{35204231-794C-672C-5296-21BDD8EF787D}"/>
              </a:ext>
            </a:extLst>
          </p:cNvPr>
          <p:cNvSpPr>
            <a:spLocks noGrp="1"/>
          </p:cNvSpPr>
          <p:nvPr>
            <p:ph type="body" sz="quarter" idx="13"/>
          </p:nvPr>
        </p:nvSpPr>
        <p:spPr>
          <a:xfrm>
            <a:off x="6761163" y="1269242"/>
            <a:ext cx="4729162" cy="4823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155960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83071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415507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uden billede">
    <p:spTree>
      <p:nvGrpSpPr>
        <p:cNvPr id="1" name=""/>
        <p:cNvGrpSpPr/>
        <p:nvPr/>
      </p:nvGrpSpPr>
      <p:grpSpPr>
        <a:xfrm>
          <a:off x="0" y="0"/>
          <a:ext cx="0" cy="0"/>
          <a:chOff x="0" y="0"/>
          <a:chExt cx="0" cy="0"/>
        </a:xfrm>
      </p:grpSpPr>
      <p:sp>
        <p:nvSpPr>
          <p:cNvPr id="7" name="BaggrundSolid" descr="Baggrundsfarve" title="Baggrundsfarve"/>
          <p:cNvSpPr>
            <a:spLocks noChangeArrowheads="1"/>
          </p:cNvSpPr>
          <p:nvPr userDrawn="1"/>
        </p:nvSpPr>
        <p:spPr bwMode="auto">
          <a:xfrm>
            <a:off x="252000" y="252412"/>
            <a:ext cx="11689200" cy="5364000"/>
          </a:xfrm>
          <a:prstGeom prst="rect">
            <a:avLst/>
          </a:prstGeom>
          <a:solidFill>
            <a:schemeClr val="accent1"/>
          </a:solidFill>
          <a:ln>
            <a:noFill/>
          </a:ln>
          <a:effectLst/>
        </p:spPr>
        <p:txBody>
          <a:bodyPr wrap="none" anchor="ctr"/>
          <a:lstStyle/>
          <a:p>
            <a:endParaRPr lang="da-DK"/>
          </a:p>
        </p:txBody>
      </p:sp>
      <p:sp>
        <p:nvSpPr>
          <p:cNvPr id="5" name="Titel" descr="Forsidetitel" title="Forsidetitel"/>
          <p:cNvSpPr>
            <a:spLocks noGrp="1"/>
          </p:cNvSpPr>
          <p:nvPr>
            <p:ph type="title"/>
          </p:nvPr>
        </p:nvSpPr>
        <p:spPr>
          <a:xfrm>
            <a:off x="756000" y="2304000"/>
            <a:ext cx="10681200" cy="2808000"/>
          </a:xfrm>
        </p:spPr>
        <p:txBody>
          <a:bodyPr/>
          <a:lstStyle>
            <a:lvl1pPr>
              <a:defRPr sz="3600" b="0">
                <a:solidFill>
                  <a:schemeClr val="bg1"/>
                </a:solidFill>
              </a:defRPr>
            </a:lvl1pPr>
          </a:lstStyle>
          <a:p>
            <a:r>
              <a:rPr lang="da-DK"/>
              <a:t>Klik for at redigere i master</a:t>
            </a:r>
            <a:endParaRPr lang="da-DK" dirty="0"/>
          </a:p>
        </p:txBody>
      </p:sp>
      <p:pic>
        <p:nvPicPr>
          <p:cNvPr id="6" name="BoelgerHvid" descr="Hvid bølgegrafik" title="Hvid bølgegraf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000" y="252000"/>
            <a:ext cx="11689200" cy="2131921"/>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descr="Logo"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110991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sides baggrund">
    <p:spTree>
      <p:nvGrpSpPr>
        <p:cNvPr id="1" name=""/>
        <p:cNvGrpSpPr/>
        <p:nvPr/>
      </p:nvGrpSpPr>
      <p:grpSpPr>
        <a:xfrm>
          <a:off x="0" y="0"/>
          <a:ext cx="0" cy="0"/>
          <a:chOff x="0" y="0"/>
          <a:chExt cx="0" cy="0"/>
        </a:xfrm>
      </p:grpSpPr>
      <p:sp>
        <p:nvSpPr>
          <p:cNvPr id="8" name="BaggrundSolid" descr="Baggrundsfarve" title="Baggrundsfarve"/>
          <p:cNvSpPr>
            <a:spLocks noChangeArrowheads="1"/>
          </p:cNvSpPr>
          <p:nvPr userDrawn="1"/>
        </p:nvSpPr>
        <p:spPr bwMode="auto">
          <a:xfrm>
            <a:off x="252000" y="252412"/>
            <a:ext cx="11689200" cy="5364000"/>
          </a:xfrm>
          <a:prstGeom prst="rect">
            <a:avLst/>
          </a:prstGeom>
          <a:solidFill>
            <a:schemeClr val="bg1"/>
          </a:solidFill>
          <a:ln>
            <a:noFill/>
          </a:ln>
          <a:effectLst/>
        </p:spPr>
        <p:txBody>
          <a:bodyPr wrap="none" anchor="ctr"/>
          <a:lstStyle/>
          <a:p>
            <a:endParaRPr lang="da-DK"/>
          </a:p>
        </p:txBody>
      </p:sp>
      <p:sp>
        <p:nvSpPr>
          <p:cNvPr id="3" name="Pladsholder til billede 2"/>
          <p:cNvSpPr>
            <a:spLocks noGrp="1"/>
          </p:cNvSpPr>
          <p:nvPr>
            <p:ph type="pic" sz="quarter" idx="10"/>
          </p:nvPr>
        </p:nvSpPr>
        <p:spPr>
          <a:xfrm>
            <a:off x="0" y="0"/>
            <a:ext cx="12192000" cy="5616000"/>
          </a:xfrm>
        </p:spPr>
        <p:txBody>
          <a:bodyPr tIns="2340000" anchor="t"/>
          <a:lstStyle>
            <a:lvl1pPr algn="ctr">
              <a:defRPr/>
            </a:lvl1pPr>
          </a:lstStyle>
          <a:p>
            <a:r>
              <a:rPr lang="da-DK"/>
              <a:t>Klik på ikonet for at tilføje et billede</a:t>
            </a:r>
            <a:endParaRPr lang="da-DK" dirty="0"/>
          </a:p>
        </p:txBody>
      </p:sp>
      <p:pic>
        <p:nvPicPr>
          <p:cNvPr id="2" name="Billede 1" descr="Logo"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276611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e">
    <p:spTree>
      <p:nvGrpSpPr>
        <p:cNvPr id="1" name=""/>
        <p:cNvGrpSpPr/>
        <p:nvPr/>
      </p:nvGrpSpPr>
      <p:grpSpPr>
        <a:xfrm>
          <a:off x="0" y="0"/>
          <a:ext cx="0" cy="0"/>
          <a:chOff x="0" y="0"/>
          <a:chExt cx="0" cy="0"/>
        </a:xfrm>
      </p:grpSpPr>
      <p:pic>
        <p:nvPicPr>
          <p:cNvPr id="3" name="Billede 2" descr="Logo"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800" y="252000"/>
            <a:ext cx="11689200" cy="1870272"/>
          </a:xfrm>
          <a:prstGeom prst="rect">
            <a:avLst/>
          </a:prstGeom>
        </p:spPr>
      </p:pic>
      <p:sp>
        <p:nvSpPr>
          <p:cNvPr id="18" name="BaggrundBillede" descr="Baggrundsfarve" title="Baggrundsfarve"/>
          <p:cNvSpPr>
            <a:spLocks noChangeArrowheads="1"/>
          </p:cNvSpPr>
          <p:nvPr userDrawn="1"/>
        </p:nvSpPr>
        <p:spPr bwMode="auto">
          <a:xfrm>
            <a:off x="252000" y="252000"/>
            <a:ext cx="11689200" cy="5364000"/>
          </a:xfrm>
          <a:custGeom>
            <a:avLst/>
            <a:gdLst>
              <a:gd name="connsiteX0" fmla="*/ 0 w 8640000"/>
              <a:gd name="connsiteY0" fmla="*/ 0 h 5364000"/>
              <a:gd name="connsiteX1" fmla="*/ 8640000 w 8640000"/>
              <a:gd name="connsiteY1" fmla="*/ 0 h 5364000"/>
              <a:gd name="connsiteX2" fmla="*/ 8640000 w 8640000"/>
              <a:gd name="connsiteY2" fmla="*/ 5364000 h 5364000"/>
              <a:gd name="connsiteX3" fmla="*/ 0 w 8640000"/>
              <a:gd name="connsiteY3" fmla="*/ 5364000 h 5364000"/>
              <a:gd name="connsiteX4" fmla="*/ 0 w 8640000"/>
              <a:gd name="connsiteY4" fmla="*/ 0 h 5364000"/>
              <a:gd name="connsiteX0" fmla="*/ 0 w 8642382"/>
              <a:gd name="connsiteY0" fmla="*/ 0 h 5364000"/>
              <a:gd name="connsiteX1" fmla="*/ 8642382 w 8642382"/>
              <a:gd name="connsiteY1" fmla="*/ 1831181 h 5364000"/>
              <a:gd name="connsiteX2" fmla="*/ 8640000 w 8642382"/>
              <a:gd name="connsiteY2" fmla="*/ 5364000 h 5364000"/>
              <a:gd name="connsiteX3" fmla="*/ 0 w 8642382"/>
              <a:gd name="connsiteY3" fmla="*/ 5364000 h 5364000"/>
              <a:gd name="connsiteX4" fmla="*/ 0 w 8642382"/>
              <a:gd name="connsiteY4" fmla="*/ 0 h 5364000"/>
              <a:gd name="connsiteX0" fmla="*/ 0 w 8642382"/>
              <a:gd name="connsiteY0" fmla="*/ 0 h 5364000"/>
              <a:gd name="connsiteX1" fmla="*/ 8642382 w 8642382"/>
              <a:gd name="connsiteY1" fmla="*/ 1821656 h 5364000"/>
              <a:gd name="connsiteX2" fmla="*/ 8640000 w 8642382"/>
              <a:gd name="connsiteY2" fmla="*/ 5364000 h 5364000"/>
              <a:gd name="connsiteX3" fmla="*/ 0 w 8642382"/>
              <a:gd name="connsiteY3" fmla="*/ 5364000 h 5364000"/>
              <a:gd name="connsiteX4" fmla="*/ 0 w 8642382"/>
              <a:gd name="connsiteY4" fmla="*/ 0 h 5364000"/>
              <a:gd name="connsiteX0" fmla="*/ 0 w 8640000"/>
              <a:gd name="connsiteY0" fmla="*/ 0 h 5364000"/>
              <a:gd name="connsiteX1" fmla="*/ 8640000 w 8640000"/>
              <a:gd name="connsiteY1" fmla="*/ 1821656 h 5364000"/>
              <a:gd name="connsiteX2" fmla="*/ 8640000 w 8640000"/>
              <a:gd name="connsiteY2" fmla="*/ 5364000 h 5364000"/>
              <a:gd name="connsiteX3" fmla="*/ 0 w 8640000"/>
              <a:gd name="connsiteY3" fmla="*/ 5364000 h 5364000"/>
              <a:gd name="connsiteX4" fmla="*/ 0 w 8640000"/>
              <a:gd name="connsiteY4"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40000 w 8640000"/>
              <a:gd name="connsiteY2" fmla="*/ 1821656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34774 w 8640000"/>
              <a:gd name="connsiteY1" fmla="*/ 1115407 h 5364000"/>
              <a:gd name="connsiteX2" fmla="*/ 8634224 w 8640000"/>
              <a:gd name="connsiteY2" fmla="*/ 1852917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53548 w 8640000"/>
              <a:gd name="connsiteY1" fmla="*/ 1134457 h 5364000"/>
              <a:gd name="connsiteX2" fmla="*/ 8634224 w 8640000"/>
              <a:gd name="connsiteY2" fmla="*/ 1852917 h 5364000"/>
              <a:gd name="connsiteX3" fmla="*/ 8640000 w 8640000"/>
              <a:gd name="connsiteY3" fmla="*/ 5364000 h 5364000"/>
              <a:gd name="connsiteX4" fmla="*/ 0 w 8640000"/>
              <a:gd name="connsiteY4" fmla="*/ 5364000 h 5364000"/>
              <a:gd name="connsiteX5" fmla="*/ 0 w 8640000"/>
              <a:gd name="connsiteY5" fmla="*/ 0 h 5364000"/>
              <a:gd name="connsiteX0" fmla="*/ 0 w 8640000"/>
              <a:gd name="connsiteY0" fmla="*/ 0 h 5364000"/>
              <a:gd name="connsiteX1" fmla="*/ 4053548 w 8640000"/>
              <a:gd name="connsiteY1" fmla="*/ 1134457 h 5364000"/>
              <a:gd name="connsiteX2" fmla="*/ 8634224 w 8640000"/>
              <a:gd name="connsiteY2" fmla="*/ 1852917 h 5364000"/>
              <a:gd name="connsiteX3" fmla="*/ 8640000 w 8640000"/>
              <a:gd name="connsiteY3" fmla="*/ 5364000 h 5364000"/>
              <a:gd name="connsiteX4" fmla="*/ 0 w 8640000"/>
              <a:gd name="connsiteY4" fmla="*/ 5364000 h 5364000"/>
              <a:gd name="connsiteX5" fmla="*/ 0 w 8640000"/>
              <a:gd name="connsiteY5" fmla="*/ 0 h 53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000" h="5364000">
                <a:moveTo>
                  <a:pt x="0" y="0"/>
                </a:moveTo>
                <a:cubicBezTo>
                  <a:pt x="1894630" y="258201"/>
                  <a:pt x="1932851" y="380956"/>
                  <a:pt x="4053548" y="1134457"/>
                </a:cubicBezTo>
                <a:cubicBezTo>
                  <a:pt x="5880723" y="1846123"/>
                  <a:pt x="7010884" y="2036601"/>
                  <a:pt x="8634224" y="1852917"/>
                </a:cubicBezTo>
                <a:cubicBezTo>
                  <a:pt x="8636149" y="3023278"/>
                  <a:pt x="8638075" y="4193639"/>
                  <a:pt x="8640000" y="5364000"/>
                </a:cubicBezTo>
                <a:lnTo>
                  <a:pt x="0" y="5364000"/>
                </a:lnTo>
                <a:lnTo>
                  <a:pt x="0" y="0"/>
                </a:lnTo>
                <a:close/>
              </a:path>
            </a:pathLst>
          </a:custGeom>
          <a:solidFill>
            <a:schemeClr val="bg2"/>
          </a:solidFill>
          <a:ln>
            <a:noFill/>
          </a:ln>
          <a:effectLst/>
        </p:spPr>
        <p:txBody>
          <a:bodyPr wrap="none" anchor="ctr"/>
          <a:lstStyle/>
          <a:p>
            <a:endParaRPr lang="da-DK"/>
          </a:p>
        </p:txBody>
      </p:sp>
      <p:pic>
        <p:nvPicPr>
          <p:cNvPr id="5" name="Boelger1" descr="Mørkeblå bølgegrafik" title="Mørkeblå bølgegrafi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2000" y="252001"/>
            <a:ext cx="11689200" cy="2130337"/>
          </a:xfrm>
          <a:prstGeom prst="rect">
            <a:avLst/>
          </a:prstGeom>
          <a:extLst>
            <a:ext uri="{909E8E84-426E-40DD-AFC4-6F175D3DCCD1}">
              <a14:hiddenFill xmlns:a14="http://schemas.microsoft.com/office/drawing/2010/main">
                <a:solidFill>
                  <a:srgbClr val="FFFFFF"/>
                </a:solidFill>
              </a14:hiddenFill>
            </a:ext>
          </a:extLst>
        </p:spPr>
      </p:pic>
      <p:sp>
        <p:nvSpPr>
          <p:cNvPr id="2" name="Titel" descr="Kapiteltitel" title="Kapiteltitel"/>
          <p:cNvSpPr>
            <a:spLocks noGrp="1"/>
          </p:cNvSpPr>
          <p:nvPr>
            <p:ph type="title"/>
          </p:nvPr>
        </p:nvSpPr>
        <p:spPr>
          <a:xfrm>
            <a:off x="756000" y="2304000"/>
            <a:ext cx="10681200" cy="504000"/>
          </a:xfrm>
        </p:spPr>
        <p:txBody>
          <a:bodyPr/>
          <a:lstStyle/>
          <a:p>
            <a:r>
              <a:rPr lang="da-DK"/>
              <a:t>Klik for at redigere i master</a:t>
            </a:r>
            <a:endParaRPr lang="da-DK" dirty="0"/>
          </a:p>
        </p:txBody>
      </p:sp>
      <p:sp>
        <p:nvSpPr>
          <p:cNvPr id="4" name="Spalte1" descr="Tekstindhold" title="Tekstindhold"/>
          <p:cNvSpPr>
            <a:spLocks noGrp="1"/>
          </p:cNvSpPr>
          <p:nvPr>
            <p:ph type="body" sz="quarter" idx="10"/>
          </p:nvPr>
        </p:nvSpPr>
        <p:spPr>
          <a:xfrm>
            <a:off x="756000" y="2916000"/>
            <a:ext cx="10681200" cy="2304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6" name="Billede 5" descr="Logo" title="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386788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e uden billede">
    <p:spTree>
      <p:nvGrpSpPr>
        <p:cNvPr id="1" name=""/>
        <p:cNvGrpSpPr/>
        <p:nvPr/>
      </p:nvGrpSpPr>
      <p:grpSpPr>
        <a:xfrm>
          <a:off x="0" y="0"/>
          <a:ext cx="0" cy="0"/>
          <a:chOff x="0" y="0"/>
          <a:chExt cx="0" cy="0"/>
        </a:xfrm>
      </p:grpSpPr>
      <p:pic>
        <p:nvPicPr>
          <p:cNvPr id="5" name="Boelger1" descr="Mørkeblå bølgegrafik" title="Mørkeblå bølgegrafi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2000" y="252001"/>
            <a:ext cx="11689200" cy="2130337"/>
          </a:xfrm>
          <a:prstGeom prst="rect">
            <a:avLst/>
          </a:prstGeom>
          <a:extLst>
            <a:ext uri="{909E8E84-426E-40DD-AFC4-6F175D3DCCD1}">
              <a14:hiddenFill xmlns:a14="http://schemas.microsoft.com/office/drawing/2010/main">
                <a:solidFill>
                  <a:srgbClr val="FFFFFF"/>
                </a:solidFill>
              </a14:hiddenFill>
            </a:ext>
          </a:extLst>
        </p:spPr>
      </p:pic>
      <p:sp>
        <p:nvSpPr>
          <p:cNvPr id="2" name="Titel" descr="Kapiteltitel" title="Kapiteltitel"/>
          <p:cNvSpPr>
            <a:spLocks noGrp="1"/>
          </p:cNvSpPr>
          <p:nvPr>
            <p:ph type="title"/>
          </p:nvPr>
        </p:nvSpPr>
        <p:spPr>
          <a:xfrm>
            <a:off x="756000" y="2304000"/>
            <a:ext cx="10681200" cy="504000"/>
          </a:xfrm>
        </p:spPr>
        <p:txBody>
          <a:bodyPr/>
          <a:lstStyle/>
          <a:p>
            <a:r>
              <a:rPr lang="da-DK"/>
              <a:t>Klik for at redigere i master</a:t>
            </a:r>
            <a:endParaRPr lang="da-DK" dirty="0"/>
          </a:p>
        </p:txBody>
      </p:sp>
      <p:sp>
        <p:nvSpPr>
          <p:cNvPr id="4" name="Spalte1" descr="Tekstindhold" title="Tekstindhold"/>
          <p:cNvSpPr>
            <a:spLocks noGrp="1"/>
          </p:cNvSpPr>
          <p:nvPr>
            <p:ph type="body" sz="quarter" idx="10"/>
          </p:nvPr>
        </p:nvSpPr>
        <p:spPr>
          <a:xfrm>
            <a:off x="756000" y="2916000"/>
            <a:ext cx="10681200" cy="2304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3" name="Billede 2" descr="Logo"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183880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derside i fuld bredde">
    <p:spTree>
      <p:nvGrpSpPr>
        <p:cNvPr id="1" name=""/>
        <p:cNvGrpSpPr/>
        <p:nvPr/>
      </p:nvGrpSpPr>
      <p:grpSpPr>
        <a:xfrm>
          <a:off x="0" y="0"/>
          <a:ext cx="0" cy="0"/>
          <a:chOff x="0" y="0"/>
          <a:chExt cx="0" cy="0"/>
        </a:xfrm>
      </p:grpSpPr>
      <p:sp>
        <p:nvSpPr>
          <p:cNvPr id="2" name="Titel" descr="Diastitel" title="Diastitel"/>
          <p:cNvSpPr>
            <a:spLocks noGrp="1"/>
          </p:cNvSpPr>
          <p:nvPr>
            <p:ph type="title"/>
          </p:nvPr>
        </p:nvSpPr>
        <p:spPr>
          <a:xfrm>
            <a:off x="756000" y="1404000"/>
            <a:ext cx="10681200" cy="504000"/>
          </a:xfrm>
        </p:spPr>
        <p:txBody>
          <a:bodyPr/>
          <a:lstStyle/>
          <a:p>
            <a:r>
              <a:rPr lang="da-DK"/>
              <a:t>Klik for at redigere i master</a:t>
            </a:r>
            <a:endParaRPr lang="da-DK" dirty="0"/>
          </a:p>
        </p:txBody>
      </p:sp>
      <p:sp>
        <p:nvSpPr>
          <p:cNvPr id="3" name="Dato" descr="Dato" title="Dato"/>
          <p:cNvSpPr>
            <a:spLocks noGrp="1"/>
          </p:cNvSpPr>
          <p:nvPr>
            <p:ph type="dt" sz="half" idx="10"/>
          </p:nvPr>
        </p:nvSpPr>
        <p:spPr>
          <a:xfrm>
            <a:off x="8557200" y="504000"/>
            <a:ext cx="2880000" cy="180000"/>
          </a:xfrm>
          <a:prstGeom prst="rect">
            <a:avLst/>
          </a:prstGeom>
        </p:spPr>
        <p:txBody>
          <a:bodyPr/>
          <a:lstStyle/>
          <a:p>
            <a:r>
              <a:rPr lang="da-DK"/>
              <a:t>04. oktober 2021</a:t>
            </a:r>
            <a:endParaRPr lang="da-DK" dirty="0"/>
          </a:p>
        </p:txBody>
      </p:sp>
      <p:sp>
        <p:nvSpPr>
          <p:cNvPr id="4" name="Sidefod" descr="Sidefod" title="Sidefod"/>
          <p:cNvSpPr>
            <a:spLocks noGrp="1"/>
          </p:cNvSpPr>
          <p:nvPr>
            <p:ph type="ftr" sz="quarter" idx="11"/>
          </p:nvPr>
        </p:nvSpPr>
        <p:spPr/>
        <p:txBody>
          <a:bodyPr/>
          <a:lstStyle/>
          <a:p>
            <a:r>
              <a:rPr lang="da-DK"/>
              <a:t> </a:t>
            </a:r>
            <a:endParaRPr lang="da-DK" dirty="0"/>
          </a:p>
        </p:txBody>
      </p:sp>
      <p:sp>
        <p:nvSpPr>
          <p:cNvPr id="5" name="Streg" descr="Sort streg" title="Sort streg"/>
          <p:cNvSpPr>
            <a:spLocks noChangeShapeType="1"/>
          </p:cNvSpPr>
          <p:nvPr userDrawn="1"/>
        </p:nvSpPr>
        <p:spPr bwMode="auto">
          <a:xfrm>
            <a:off x="756000" y="720000"/>
            <a:ext cx="106812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7" name="Spalte1" descr="Tekstindhold" title="Tekstindhold"/>
          <p:cNvSpPr>
            <a:spLocks noGrp="1"/>
          </p:cNvSpPr>
          <p:nvPr>
            <p:ph sz="quarter" idx="12"/>
          </p:nvPr>
        </p:nvSpPr>
        <p:spPr>
          <a:xfrm>
            <a:off x="756000" y="2016000"/>
            <a:ext cx="10681200" cy="324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6" name="Billede 5" descr="Logo"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330664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derside i fuld bredde - hvid">
    <p:spTree>
      <p:nvGrpSpPr>
        <p:cNvPr id="1" name=""/>
        <p:cNvGrpSpPr/>
        <p:nvPr/>
      </p:nvGrpSpPr>
      <p:grpSpPr>
        <a:xfrm>
          <a:off x="0" y="0"/>
          <a:ext cx="0" cy="0"/>
          <a:chOff x="0" y="0"/>
          <a:chExt cx="0" cy="0"/>
        </a:xfrm>
      </p:grpSpPr>
      <p:sp>
        <p:nvSpPr>
          <p:cNvPr id="8" name="BaggrundSolid" descr="Baggrundsfarve" title="Baggrundsfarve"/>
          <p:cNvSpPr>
            <a:spLocks noChangeArrowheads="1"/>
          </p:cNvSpPr>
          <p:nvPr userDrawn="1"/>
        </p:nvSpPr>
        <p:spPr bwMode="auto">
          <a:xfrm>
            <a:off x="252000" y="252412"/>
            <a:ext cx="11689200" cy="5364000"/>
          </a:xfrm>
          <a:prstGeom prst="rect">
            <a:avLst/>
          </a:prstGeom>
          <a:solidFill>
            <a:schemeClr val="bg1"/>
          </a:solidFill>
          <a:ln>
            <a:noFill/>
          </a:ln>
          <a:effectLst/>
        </p:spPr>
        <p:txBody>
          <a:bodyPr wrap="none" anchor="ctr"/>
          <a:lstStyle/>
          <a:p>
            <a:endParaRPr lang="da-DK"/>
          </a:p>
        </p:txBody>
      </p:sp>
      <p:sp>
        <p:nvSpPr>
          <p:cNvPr id="2" name="Titel" descr="Diastitel" title="Diastitel"/>
          <p:cNvSpPr>
            <a:spLocks noGrp="1"/>
          </p:cNvSpPr>
          <p:nvPr>
            <p:ph type="title"/>
          </p:nvPr>
        </p:nvSpPr>
        <p:spPr>
          <a:xfrm>
            <a:off x="756000" y="1404000"/>
            <a:ext cx="10681200" cy="504000"/>
          </a:xfrm>
        </p:spPr>
        <p:txBody>
          <a:bodyPr/>
          <a:lstStyle/>
          <a:p>
            <a:r>
              <a:rPr lang="da-DK"/>
              <a:t>Klik for at redigere i master</a:t>
            </a:r>
            <a:endParaRPr lang="da-DK" dirty="0"/>
          </a:p>
        </p:txBody>
      </p:sp>
      <p:sp>
        <p:nvSpPr>
          <p:cNvPr id="3" name="Dato" descr="Dato" title="Dato"/>
          <p:cNvSpPr>
            <a:spLocks noGrp="1"/>
          </p:cNvSpPr>
          <p:nvPr>
            <p:ph type="dt" sz="half" idx="10"/>
          </p:nvPr>
        </p:nvSpPr>
        <p:spPr>
          <a:xfrm>
            <a:off x="8557200" y="504000"/>
            <a:ext cx="2880000" cy="180000"/>
          </a:xfrm>
          <a:prstGeom prst="rect">
            <a:avLst/>
          </a:prstGeom>
        </p:spPr>
        <p:txBody>
          <a:bodyPr/>
          <a:lstStyle/>
          <a:p>
            <a:r>
              <a:rPr lang="da-DK"/>
              <a:t>04. oktober 2021</a:t>
            </a:r>
            <a:endParaRPr lang="da-DK" dirty="0"/>
          </a:p>
        </p:txBody>
      </p:sp>
      <p:sp>
        <p:nvSpPr>
          <p:cNvPr id="4" name="Sidefod" descr="Sidefod" title="Sidefod"/>
          <p:cNvSpPr>
            <a:spLocks noGrp="1"/>
          </p:cNvSpPr>
          <p:nvPr>
            <p:ph type="ftr" sz="quarter" idx="11"/>
          </p:nvPr>
        </p:nvSpPr>
        <p:spPr/>
        <p:txBody>
          <a:bodyPr/>
          <a:lstStyle/>
          <a:p>
            <a:r>
              <a:rPr lang="da-DK"/>
              <a:t> </a:t>
            </a:r>
            <a:endParaRPr lang="da-DK" dirty="0"/>
          </a:p>
        </p:txBody>
      </p:sp>
      <p:sp>
        <p:nvSpPr>
          <p:cNvPr id="5" name="Streg" descr="Sort streg" title="Sort streg"/>
          <p:cNvSpPr>
            <a:spLocks noChangeShapeType="1"/>
          </p:cNvSpPr>
          <p:nvPr userDrawn="1"/>
        </p:nvSpPr>
        <p:spPr bwMode="auto">
          <a:xfrm>
            <a:off x="756000" y="720000"/>
            <a:ext cx="106812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7" name="Spalte1" descr="Tekstindhold" title="Tekstindhold"/>
          <p:cNvSpPr>
            <a:spLocks noGrp="1"/>
          </p:cNvSpPr>
          <p:nvPr>
            <p:ph sz="quarter" idx="12"/>
          </p:nvPr>
        </p:nvSpPr>
        <p:spPr>
          <a:xfrm>
            <a:off x="756000" y="2016000"/>
            <a:ext cx="10681200" cy="324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6" name="Billede 5" descr="Logo"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392411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derside i 2 spalter">
    <p:spTree>
      <p:nvGrpSpPr>
        <p:cNvPr id="1" name=""/>
        <p:cNvGrpSpPr/>
        <p:nvPr/>
      </p:nvGrpSpPr>
      <p:grpSpPr>
        <a:xfrm>
          <a:off x="0" y="0"/>
          <a:ext cx="0" cy="0"/>
          <a:chOff x="0" y="0"/>
          <a:chExt cx="0" cy="0"/>
        </a:xfrm>
      </p:grpSpPr>
      <p:sp>
        <p:nvSpPr>
          <p:cNvPr id="2" name="Titel" descr="Diastitel" title="Diastitel"/>
          <p:cNvSpPr>
            <a:spLocks noGrp="1"/>
          </p:cNvSpPr>
          <p:nvPr>
            <p:ph type="title"/>
          </p:nvPr>
        </p:nvSpPr>
        <p:spPr/>
        <p:txBody>
          <a:bodyPr/>
          <a:lstStyle/>
          <a:p>
            <a:r>
              <a:rPr lang="da-DK"/>
              <a:t>Klik for at redigere i master</a:t>
            </a:r>
          </a:p>
        </p:txBody>
      </p:sp>
      <p:sp>
        <p:nvSpPr>
          <p:cNvPr id="3" name="Dato" descr="Dato" title="Dato"/>
          <p:cNvSpPr>
            <a:spLocks noGrp="1"/>
          </p:cNvSpPr>
          <p:nvPr>
            <p:ph type="dt" sz="half" idx="10"/>
          </p:nvPr>
        </p:nvSpPr>
        <p:spPr>
          <a:xfrm>
            <a:off x="8557200" y="504000"/>
            <a:ext cx="2880000" cy="180000"/>
          </a:xfrm>
          <a:prstGeom prst="rect">
            <a:avLst/>
          </a:prstGeom>
        </p:spPr>
        <p:txBody>
          <a:bodyPr/>
          <a:lstStyle/>
          <a:p>
            <a:r>
              <a:rPr lang="da-DK"/>
              <a:t>04. oktober 2021</a:t>
            </a:r>
            <a:endParaRPr lang="da-DK" dirty="0"/>
          </a:p>
        </p:txBody>
      </p:sp>
      <p:sp>
        <p:nvSpPr>
          <p:cNvPr id="4" name="Sidefod" descr="Sidefod" title="Sidefod"/>
          <p:cNvSpPr>
            <a:spLocks noGrp="1"/>
          </p:cNvSpPr>
          <p:nvPr>
            <p:ph type="ftr" sz="quarter" idx="11"/>
          </p:nvPr>
        </p:nvSpPr>
        <p:spPr/>
        <p:txBody>
          <a:bodyPr/>
          <a:lstStyle/>
          <a:p>
            <a:r>
              <a:rPr lang="da-DK"/>
              <a:t> </a:t>
            </a:r>
            <a:endParaRPr lang="da-DK" dirty="0"/>
          </a:p>
        </p:txBody>
      </p:sp>
      <p:sp>
        <p:nvSpPr>
          <p:cNvPr id="5" name="Streg" descr="Sort streg" title="Sort streg"/>
          <p:cNvSpPr>
            <a:spLocks noChangeShapeType="1"/>
          </p:cNvSpPr>
          <p:nvPr userDrawn="1"/>
        </p:nvSpPr>
        <p:spPr bwMode="auto">
          <a:xfrm>
            <a:off x="756000" y="720000"/>
            <a:ext cx="106812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6" name="Spalte1" descr="Tekstindhold spalte 1" title="Tekstindhold spalte 1"/>
          <p:cNvSpPr>
            <a:spLocks noGrp="1"/>
          </p:cNvSpPr>
          <p:nvPr>
            <p:ph sz="quarter" idx="12"/>
          </p:nvPr>
        </p:nvSpPr>
        <p:spPr>
          <a:xfrm>
            <a:off x="756000" y="2016000"/>
            <a:ext cx="5238000" cy="324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Spalte2" descr="Tekstindhold spalte 2" title="Tekstindhold spalte 2"/>
          <p:cNvSpPr>
            <a:spLocks noGrp="1"/>
          </p:cNvSpPr>
          <p:nvPr>
            <p:ph sz="quarter" idx="13"/>
          </p:nvPr>
        </p:nvSpPr>
        <p:spPr>
          <a:xfrm>
            <a:off x="6199200" y="2016000"/>
            <a:ext cx="5238000" cy="324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8" name="Billede 7" descr="Logo"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282418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derside i 2 spalter - hvid">
    <p:spTree>
      <p:nvGrpSpPr>
        <p:cNvPr id="1" name=""/>
        <p:cNvGrpSpPr/>
        <p:nvPr/>
      </p:nvGrpSpPr>
      <p:grpSpPr>
        <a:xfrm>
          <a:off x="0" y="0"/>
          <a:ext cx="0" cy="0"/>
          <a:chOff x="0" y="0"/>
          <a:chExt cx="0" cy="0"/>
        </a:xfrm>
      </p:grpSpPr>
      <p:sp>
        <p:nvSpPr>
          <p:cNvPr id="8" name="BaggrundSolid" descr="Baggrundsfarve" title="Baggrundsfarve"/>
          <p:cNvSpPr>
            <a:spLocks noChangeArrowheads="1"/>
          </p:cNvSpPr>
          <p:nvPr userDrawn="1"/>
        </p:nvSpPr>
        <p:spPr bwMode="auto">
          <a:xfrm>
            <a:off x="252000" y="252412"/>
            <a:ext cx="11689200" cy="5364000"/>
          </a:xfrm>
          <a:prstGeom prst="rect">
            <a:avLst/>
          </a:prstGeom>
          <a:solidFill>
            <a:schemeClr val="bg1"/>
          </a:solidFill>
          <a:ln>
            <a:noFill/>
          </a:ln>
          <a:effectLst/>
        </p:spPr>
        <p:txBody>
          <a:bodyPr wrap="none" anchor="ctr"/>
          <a:lstStyle/>
          <a:p>
            <a:endParaRPr lang="da-DK"/>
          </a:p>
        </p:txBody>
      </p:sp>
      <p:sp>
        <p:nvSpPr>
          <p:cNvPr id="2" name="Titel" descr="Diastitel" title="Diastitel"/>
          <p:cNvSpPr>
            <a:spLocks noGrp="1"/>
          </p:cNvSpPr>
          <p:nvPr>
            <p:ph type="title"/>
          </p:nvPr>
        </p:nvSpPr>
        <p:spPr/>
        <p:txBody>
          <a:bodyPr/>
          <a:lstStyle/>
          <a:p>
            <a:r>
              <a:rPr lang="da-DK"/>
              <a:t>Klik for at redigere i master</a:t>
            </a:r>
          </a:p>
        </p:txBody>
      </p:sp>
      <p:sp>
        <p:nvSpPr>
          <p:cNvPr id="3" name="Dato" descr="Dato" title="Dato"/>
          <p:cNvSpPr>
            <a:spLocks noGrp="1"/>
          </p:cNvSpPr>
          <p:nvPr>
            <p:ph type="dt" sz="half" idx="10"/>
          </p:nvPr>
        </p:nvSpPr>
        <p:spPr>
          <a:xfrm>
            <a:off x="8557200" y="504000"/>
            <a:ext cx="2880000" cy="180000"/>
          </a:xfrm>
          <a:prstGeom prst="rect">
            <a:avLst/>
          </a:prstGeom>
        </p:spPr>
        <p:txBody>
          <a:bodyPr/>
          <a:lstStyle/>
          <a:p>
            <a:r>
              <a:rPr lang="da-DK"/>
              <a:t>04. oktober 2021</a:t>
            </a:r>
            <a:endParaRPr lang="da-DK" dirty="0"/>
          </a:p>
        </p:txBody>
      </p:sp>
      <p:sp>
        <p:nvSpPr>
          <p:cNvPr id="4" name="Sidefod" descr="Sidefod" title="Sidefod"/>
          <p:cNvSpPr>
            <a:spLocks noGrp="1"/>
          </p:cNvSpPr>
          <p:nvPr>
            <p:ph type="ftr" sz="quarter" idx="11"/>
          </p:nvPr>
        </p:nvSpPr>
        <p:spPr/>
        <p:txBody>
          <a:bodyPr/>
          <a:lstStyle/>
          <a:p>
            <a:r>
              <a:rPr lang="da-DK"/>
              <a:t> </a:t>
            </a:r>
            <a:endParaRPr lang="da-DK" dirty="0"/>
          </a:p>
        </p:txBody>
      </p:sp>
      <p:sp>
        <p:nvSpPr>
          <p:cNvPr id="5" name="Streg" descr="Sort streg" title="Sort streg"/>
          <p:cNvSpPr>
            <a:spLocks noChangeShapeType="1"/>
          </p:cNvSpPr>
          <p:nvPr userDrawn="1"/>
        </p:nvSpPr>
        <p:spPr bwMode="auto">
          <a:xfrm>
            <a:off x="756000" y="720000"/>
            <a:ext cx="106812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6" name="Spalte1" descr="Tekstindhold spalte 1" title="Tekstindhold spalte 1"/>
          <p:cNvSpPr>
            <a:spLocks noGrp="1"/>
          </p:cNvSpPr>
          <p:nvPr>
            <p:ph sz="quarter" idx="12"/>
          </p:nvPr>
        </p:nvSpPr>
        <p:spPr>
          <a:xfrm>
            <a:off x="756000" y="2016000"/>
            <a:ext cx="5238000" cy="324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Spalte2" descr="Tekstindhold spalte 2" title="Tekstindhold spalte 2"/>
          <p:cNvSpPr>
            <a:spLocks noGrp="1"/>
          </p:cNvSpPr>
          <p:nvPr>
            <p:ph sz="quarter" idx="13"/>
          </p:nvPr>
        </p:nvSpPr>
        <p:spPr>
          <a:xfrm>
            <a:off x="6199200" y="2016000"/>
            <a:ext cx="5238000" cy="32400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9" name="Billede 8" descr="Logo"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6925" y="5977350"/>
            <a:ext cx="1743075" cy="628650"/>
          </a:xfrm>
          <a:prstGeom prst="rect">
            <a:avLst/>
          </a:prstGeom>
        </p:spPr>
      </p:pic>
    </p:spTree>
    <p:extLst>
      <p:ext uri="{BB962C8B-B14F-4D97-AF65-F5344CB8AC3E}">
        <p14:creationId xmlns:p14="http://schemas.microsoft.com/office/powerpoint/2010/main" val="287652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el" descr="Diastitel" title="Diastitel"/>
          <p:cNvSpPr>
            <a:spLocks noGrp="1" noChangeArrowheads="1"/>
          </p:cNvSpPr>
          <p:nvPr>
            <p:ph type="title"/>
          </p:nvPr>
        </p:nvSpPr>
        <p:spPr bwMode="auto">
          <a:xfrm>
            <a:off x="756000" y="1404000"/>
            <a:ext cx="106812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a-DK" dirty="0"/>
          </a:p>
        </p:txBody>
      </p:sp>
      <p:sp>
        <p:nvSpPr>
          <p:cNvPr id="1027" name="Indhold" descr="Tekstindhold" title="Tekstindhold"/>
          <p:cNvSpPr>
            <a:spLocks noGrp="1" noChangeArrowheads="1"/>
          </p:cNvSpPr>
          <p:nvPr>
            <p:ph type="body" idx="1"/>
          </p:nvPr>
        </p:nvSpPr>
        <p:spPr bwMode="auto">
          <a:xfrm>
            <a:off x="756000" y="2016000"/>
            <a:ext cx="106812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3" name="Sidefod" descr="Sidefod" title="Sidefod"/>
          <p:cNvSpPr>
            <a:spLocks noGrp="1"/>
          </p:cNvSpPr>
          <p:nvPr>
            <p:ph type="ftr" sz="quarter" idx="3"/>
          </p:nvPr>
        </p:nvSpPr>
        <p:spPr>
          <a:xfrm>
            <a:off x="756000" y="504000"/>
            <a:ext cx="7104000" cy="180000"/>
          </a:xfrm>
          <a:prstGeom prst="rect">
            <a:avLst/>
          </a:prstGeom>
        </p:spPr>
        <p:txBody>
          <a:bodyPr vert="horz" lIns="0" tIns="0" rIns="0" bIns="0" rtlCol="0" anchor="t" anchorCtr="0"/>
          <a:lstStyle>
            <a:lvl1pPr algn="l">
              <a:defRPr sz="1000">
                <a:solidFill>
                  <a:srgbClr val="000000"/>
                </a:solidFill>
                <a:latin typeface="Neo Sans"/>
              </a:defRPr>
            </a:lvl1pPr>
          </a:lstStyle>
          <a:p>
            <a:endParaRPr lang="da-DK" dirty="0"/>
          </a:p>
        </p:txBody>
      </p:sp>
      <p:sp>
        <p:nvSpPr>
          <p:cNvPr id="7" name="Afsenderinfo" descr="Afsenderinfo" title="Afsenderinfo"/>
          <p:cNvSpPr txBox="1"/>
          <p:nvPr userDrawn="1"/>
        </p:nvSpPr>
        <p:spPr>
          <a:xfrm>
            <a:off x="252000" y="5940000"/>
            <a:ext cx="5280000" cy="369332"/>
          </a:xfrm>
          <a:prstGeom prst="rect">
            <a:avLst/>
          </a:prstGeom>
          <a:noFill/>
        </p:spPr>
        <p:txBody>
          <a:bodyPr wrap="square" lIns="0" tIns="0" rIns="0" bIns="0" rtlCol="0">
            <a:spAutoFit/>
          </a:bodyPr>
          <a:lstStyle/>
          <a:p>
            <a:r>
              <a:rPr lang="da-DK" sz="1200" dirty="0">
                <a:solidFill>
                  <a:schemeClr val="accent1"/>
                </a:solidFill>
                <a:latin typeface="Neo Sans"/>
              </a:rPr>
              <a:t> </a:t>
            </a:r>
          </a:p>
          <a:p>
            <a:r>
              <a:rPr lang="da-DK" sz="1200" dirty="0">
                <a:solidFill>
                  <a:srgbClr val="646464"/>
                </a:solidFill>
                <a:latin typeface="Neo Sans"/>
              </a:rPr>
              <a:t> </a:t>
            </a:r>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9" r:id="rId3"/>
    <p:sldLayoutId id="2147483654" r:id="rId4"/>
    <p:sldLayoutId id="2147483651" r:id="rId5"/>
    <p:sldLayoutId id="2147483652" r:id="rId6"/>
    <p:sldLayoutId id="2147483657" r:id="rId7"/>
    <p:sldLayoutId id="2147483655" r:id="rId8"/>
    <p:sldLayoutId id="2147483658" r:id="rId9"/>
    <p:sldLayoutId id="2147483669" r:id="rId10"/>
    <p:sldLayoutId id="2147483670" r:id="rId11"/>
    <p:sldLayoutId id="2147483675" r:id="rId12"/>
    <p:sldLayoutId id="2147483676" r:id="rId13"/>
    <p:sldLayoutId id="2147483677" r:id="rId14"/>
  </p:sldLayoutIdLst>
  <p:hf sldNum="0" hdr="0"/>
  <p:txStyles>
    <p:titleStyle>
      <a:lvl1pPr algn="l" rtl="0" eaLnBrk="1" fontAlgn="base" hangingPunct="1">
        <a:spcBef>
          <a:spcPct val="0"/>
        </a:spcBef>
        <a:spcAft>
          <a:spcPct val="0"/>
        </a:spcAft>
        <a:defRPr sz="2100">
          <a:solidFill>
            <a:srgbClr val="080808"/>
          </a:solidFill>
          <a:latin typeface="Neo Sans"/>
          <a:ea typeface="+mj-ea"/>
          <a:cs typeface="Arial" panose="020B0604020202020204" pitchFamily="34" charset="0"/>
        </a:defRPr>
      </a:lvl1pPr>
      <a:lvl2pPr algn="l" rtl="0" eaLnBrk="1" fontAlgn="base" hangingPunct="1">
        <a:spcBef>
          <a:spcPct val="0"/>
        </a:spcBef>
        <a:spcAft>
          <a:spcPct val="0"/>
        </a:spcAft>
        <a:defRPr sz="3200">
          <a:solidFill>
            <a:schemeClr val="tx2"/>
          </a:solidFill>
          <a:latin typeface="Georgia" pitchFamily="18" charset="0"/>
          <a:cs typeface="Arial" charset="0"/>
        </a:defRPr>
      </a:lvl2pPr>
      <a:lvl3pPr algn="l" rtl="0" eaLnBrk="1" fontAlgn="base" hangingPunct="1">
        <a:spcBef>
          <a:spcPct val="0"/>
        </a:spcBef>
        <a:spcAft>
          <a:spcPct val="0"/>
        </a:spcAft>
        <a:defRPr sz="3200">
          <a:solidFill>
            <a:schemeClr val="tx2"/>
          </a:solidFill>
          <a:latin typeface="Georgia" pitchFamily="18" charset="0"/>
          <a:cs typeface="Arial" charset="0"/>
        </a:defRPr>
      </a:lvl3pPr>
      <a:lvl4pPr algn="l" rtl="0" eaLnBrk="1" fontAlgn="base" hangingPunct="1">
        <a:spcBef>
          <a:spcPct val="0"/>
        </a:spcBef>
        <a:spcAft>
          <a:spcPct val="0"/>
        </a:spcAft>
        <a:defRPr sz="3200">
          <a:solidFill>
            <a:schemeClr val="tx2"/>
          </a:solidFill>
          <a:latin typeface="Georgia" pitchFamily="18" charset="0"/>
          <a:cs typeface="Arial" charset="0"/>
        </a:defRPr>
      </a:lvl4pPr>
      <a:lvl5pPr algn="l" rtl="0" eaLnBrk="1" fontAlgn="base" hangingPunct="1">
        <a:spcBef>
          <a:spcPct val="0"/>
        </a:spcBef>
        <a:spcAft>
          <a:spcPct val="0"/>
        </a:spcAft>
        <a:defRPr sz="3200">
          <a:solidFill>
            <a:schemeClr val="tx2"/>
          </a:solidFill>
          <a:latin typeface="Georgia" pitchFamily="18" charset="0"/>
          <a:cs typeface="Arial" charset="0"/>
        </a:defRPr>
      </a:lvl5pPr>
      <a:lvl6pPr marL="457200" algn="l" rtl="0" eaLnBrk="1" fontAlgn="base" hangingPunct="1">
        <a:spcBef>
          <a:spcPct val="0"/>
        </a:spcBef>
        <a:spcAft>
          <a:spcPct val="0"/>
        </a:spcAft>
        <a:defRPr sz="3200">
          <a:solidFill>
            <a:schemeClr val="tx2"/>
          </a:solidFill>
          <a:latin typeface="Georgia" pitchFamily="18" charset="0"/>
          <a:cs typeface="Arial" charset="0"/>
        </a:defRPr>
      </a:lvl6pPr>
      <a:lvl7pPr marL="914400" algn="l" rtl="0" eaLnBrk="1" fontAlgn="base" hangingPunct="1">
        <a:spcBef>
          <a:spcPct val="0"/>
        </a:spcBef>
        <a:spcAft>
          <a:spcPct val="0"/>
        </a:spcAft>
        <a:defRPr sz="3200">
          <a:solidFill>
            <a:schemeClr val="tx2"/>
          </a:solidFill>
          <a:latin typeface="Georgia" pitchFamily="18" charset="0"/>
          <a:cs typeface="Arial" charset="0"/>
        </a:defRPr>
      </a:lvl7pPr>
      <a:lvl8pPr marL="1371600" algn="l" rtl="0" eaLnBrk="1" fontAlgn="base" hangingPunct="1">
        <a:spcBef>
          <a:spcPct val="0"/>
        </a:spcBef>
        <a:spcAft>
          <a:spcPct val="0"/>
        </a:spcAft>
        <a:defRPr sz="3200">
          <a:solidFill>
            <a:schemeClr val="tx2"/>
          </a:solidFill>
          <a:latin typeface="Georgia" pitchFamily="18" charset="0"/>
          <a:cs typeface="Arial" charset="0"/>
        </a:defRPr>
      </a:lvl8pPr>
      <a:lvl9pPr marL="1828800" algn="l" rtl="0" eaLnBrk="1" fontAlgn="base" hangingPunct="1">
        <a:spcBef>
          <a:spcPct val="0"/>
        </a:spcBef>
        <a:spcAft>
          <a:spcPct val="0"/>
        </a:spcAft>
        <a:defRPr sz="3200">
          <a:solidFill>
            <a:schemeClr val="tx2"/>
          </a:solidFill>
          <a:latin typeface="Georgia" pitchFamily="18" charset="0"/>
          <a:cs typeface="Arial" charset="0"/>
        </a:defRPr>
      </a:lvl9pPr>
    </p:titleStyle>
    <p:bodyStyle>
      <a:lvl1pPr marL="180000" indent="-180000" algn="l" rtl="0" eaLnBrk="1" fontAlgn="base" hangingPunct="1">
        <a:spcBef>
          <a:spcPts val="400"/>
        </a:spcBef>
        <a:spcAft>
          <a:spcPct val="0"/>
        </a:spcAft>
        <a:buFont typeface="Symbol" panose="05050102010706020507" pitchFamily="18" charset="2"/>
        <a:buChar char=""/>
        <a:defRPr sz="1600">
          <a:solidFill>
            <a:srgbClr val="000000"/>
          </a:solidFill>
          <a:latin typeface="Neao Sans"/>
          <a:ea typeface="+mn-ea"/>
          <a:cs typeface="+mn-cs"/>
        </a:defRPr>
      </a:lvl1pPr>
      <a:lvl2pPr marL="360000" indent="-180000" algn="l" rtl="0" eaLnBrk="1" fontAlgn="base" hangingPunct="1">
        <a:spcBef>
          <a:spcPts val="400"/>
        </a:spcBef>
        <a:spcAft>
          <a:spcPct val="0"/>
        </a:spcAft>
        <a:buFont typeface="Symbol" panose="05050102010706020507" pitchFamily="18" charset="2"/>
        <a:buChar char=""/>
        <a:defRPr sz="1600">
          <a:solidFill>
            <a:srgbClr val="000000"/>
          </a:solidFill>
          <a:latin typeface="Neao Sans"/>
          <a:cs typeface="+mn-cs"/>
        </a:defRPr>
      </a:lvl2pPr>
      <a:lvl3pPr marL="540000" indent="-180000" algn="l" rtl="0" eaLnBrk="1" fontAlgn="base" hangingPunct="1">
        <a:spcBef>
          <a:spcPts val="400"/>
        </a:spcBef>
        <a:spcAft>
          <a:spcPct val="0"/>
        </a:spcAft>
        <a:buFont typeface="Symbol" panose="05050102010706020507" pitchFamily="18" charset="2"/>
        <a:buChar char=""/>
        <a:defRPr sz="1600">
          <a:solidFill>
            <a:srgbClr val="000000"/>
          </a:solidFill>
          <a:latin typeface="Neao Sans"/>
          <a:cs typeface="+mn-cs"/>
        </a:defRPr>
      </a:lvl3pPr>
      <a:lvl4pPr marL="720000" indent="-180000" algn="l" rtl="0" eaLnBrk="1" fontAlgn="base" hangingPunct="1">
        <a:spcBef>
          <a:spcPts val="400"/>
        </a:spcBef>
        <a:spcAft>
          <a:spcPct val="0"/>
        </a:spcAft>
        <a:buFont typeface="Symbol" panose="05050102010706020507" pitchFamily="18" charset="2"/>
        <a:buChar char=""/>
        <a:defRPr sz="1600">
          <a:solidFill>
            <a:srgbClr val="000000"/>
          </a:solidFill>
          <a:latin typeface="Neao Sans"/>
          <a:cs typeface="+mn-cs"/>
        </a:defRPr>
      </a:lvl4pPr>
      <a:lvl5pPr marL="900000" indent="-180000" algn="l" rtl="0" eaLnBrk="1" fontAlgn="base" hangingPunct="1">
        <a:spcBef>
          <a:spcPts val="400"/>
        </a:spcBef>
        <a:spcAft>
          <a:spcPct val="0"/>
        </a:spcAft>
        <a:buFont typeface="Symbol" panose="05050102010706020507" pitchFamily="18" charset="2"/>
        <a:buChar char=""/>
        <a:defRPr sz="1600">
          <a:solidFill>
            <a:srgbClr val="000000"/>
          </a:solidFill>
          <a:latin typeface="Neao Sans"/>
          <a:cs typeface="+mn-cs"/>
        </a:defRPr>
      </a:lvl5pPr>
      <a:lvl6pPr marL="1080000" indent="-180000" algn="l" rtl="0" eaLnBrk="1" fontAlgn="base" hangingPunct="1">
        <a:spcBef>
          <a:spcPts val="400"/>
        </a:spcBef>
        <a:spcAft>
          <a:spcPts val="0"/>
        </a:spcAft>
        <a:buFont typeface="Symbol" panose="05050102010706020507" pitchFamily="18" charset="2"/>
        <a:buChar char=""/>
        <a:defRPr sz="1600">
          <a:solidFill>
            <a:srgbClr val="000000"/>
          </a:solidFill>
          <a:latin typeface="Neao Sans"/>
          <a:cs typeface="+mn-cs"/>
        </a:defRPr>
      </a:lvl6pPr>
      <a:lvl7pPr marL="1260000" indent="-180000" algn="l" rtl="0" eaLnBrk="1" fontAlgn="base" hangingPunct="1">
        <a:spcBef>
          <a:spcPts val="400"/>
        </a:spcBef>
        <a:spcAft>
          <a:spcPct val="0"/>
        </a:spcAft>
        <a:buFont typeface="Symbol" panose="05050102010706020507" pitchFamily="18" charset="2"/>
        <a:buChar char=""/>
        <a:defRPr sz="1600" baseline="0">
          <a:solidFill>
            <a:srgbClr val="000000"/>
          </a:solidFill>
          <a:latin typeface="Neao Sans"/>
          <a:cs typeface="+mn-cs"/>
        </a:defRPr>
      </a:lvl7pPr>
      <a:lvl8pPr marL="1440000" indent="-180000" algn="l" rtl="0" eaLnBrk="1" fontAlgn="base" hangingPunct="1">
        <a:spcBef>
          <a:spcPts val="400"/>
        </a:spcBef>
        <a:spcAft>
          <a:spcPct val="0"/>
        </a:spcAft>
        <a:buFont typeface="Symbol" panose="05050102010706020507" pitchFamily="18" charset="2"/>
        <a:buChar char=""/>
        <a:defRPr sz="1600" baseline="0">
          <a:solidFill>
            <a:srgbClr val="000000"/>
          </a:solidFill>
          <a:latin typeface="Neao Sans"/>
          <a:cs typeface="+mn-cs"/>
        </a:defRPr>
      </a:lvl8pPr>
      <a:lvl9pPr marL="1620000" indent="-180000" algn="l" rtl="0" eaLnBrk="1" fontAlgn="base" hangingPunct="1">
        <a:spcBef>
          <a:spcPts val="400"/>
        </a:spcBef>
        <a:spcAft>
          <a:spcPct val="0"/>
        </a:spcAft>
        <a:buFont typeface="Symbol" panose="05050102010706020507" pitchFamily="18" charset="2"/>
        <a:buChar char=""/>
        <a:defRPr sz="1600" baseline="0">
          <a:solidFill>
            <a:srgbClr val="000000"/>
          </a:solidFill>
          <a:latin typeface="Neao Sans"/>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0.svg"/><Relationship Id="rId5" Type="http://schemas.openxmlformats.org/officeDocument/2006/relationships/image" Target="../media/image10.png"/><Relationship Id="rId4" Type="http://schemas.openxmlformats.org/officeDocument/2006/relationships/image" Target="../media/image68.svg"/></Relationships>
</file>

<file path=ppt/slides/_rels/slide6.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91.svg"/><Relationship Id="rId2" Type="http://schemas.openxmlformats.org/officeDocument/2006/relationships/notesSlide" Target="../notesSlides/notesSlide4.xml"/><Relationship Id="rId16"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85.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16.png"/><Relationship Id="rId14" Type="http://schemas.openxmlformats.org/officeDocument/2006/relationships/image" Target="../media/image93.sv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0" y="-29064"/>
            <a:ext cx="12192001" cy="6887063"/>
          </a:xfrm>
          <a:prstGeom prst="rect">
            <a:avLst/>
          </a:prstGeom>
        </p:spPr>
      </p:pic>
      <p:sp>
        <p:nvSpPr>
          <p:cNvPr id="2" name="Titel 1"/>
          <p:cNvSpPr>
            <a:spLocks noGrp="1"/>
          </p:cNvSpPr>
          <p:nvPr>
            <p:ph type="title"/>
          </p:nvPr>
        </p:nvSpPr>
        <p:spPr>
          <a:xfrm>
            <a:off x="0" y="1268760"/>
            <a:ext cx="12192000" cy="3672408"/>
          </a:xfrm>
        </p:spPr>
        <p:txBody>
          <a:bodyPr/>
          <a:lstStyle/>
          <a:p>
            <a:pPr algn="ctr"/>
            <a:r>
              <a:rPr lang="da-DK" sz="6600" b="1" dirty="0" smtClean="0">
                <a:latin typeface="Arial Black" panose="020B0A04020102020204" pitchFamily="34" charset="0"/>
              </a:rPr>
              <a:t>Grøn Trepart</a:t>
            </a:r>
            <a:r>
              <a:rPr lang="da-DK" sz="4000" dirty="0">
                <a:latin typeface="Arial" panose="020B0604020202020204" pitchFamily="34" charset="0"/>
              </a:rPr>
              <a:t/>
            </a:r>
            <a:br>
              <a:rPr lang="da-DK" sz="4000" dirty="0">
                <a:latin typeface="Arial" panose="020B0604020202020204" pitchFamily="34" charset="0"/>
              </a:rPr>
            </a:br>
            <a:r>
              <a:rPr lang="da-DK" sz="1800" dirty="0">
                <a:latin typeface="Arial" panose="020B0604020202020204" pitchFamily="34" charset="0"/>
              </a:rPr>
              <a:t/>
            </a:r>
            <a:br>
              <a:rPr lang="da-DK" sz="1800" dirty="0">
                <a:latin typeface="Arial" panose="020B0604020202020204" pitchFamily="34" charset="0"/>
              </a:rPr>
            </a:br>
            <a:r>
              <a:rPr lang="da-DK" sz="3200" b="1" dirty="0"/>
              <a:t>Lokal forankring af omlægnings-indsatsen</a:t>
            </a:r>
            <a:endParaRPr lang="da-DK" sz="3000" dirty="0">
              <a:latin typeface="Arial" panose="020B0604020202020204" pitchFamily="34" charset="0"/>
            </a:endParaRPr>
          </a:p>
        </p:txBody>
      </p:sp>
      <p:pic>
        <p:nvPicPr>
          <p:cNvPr id="4" name="Billede 3">
            <a:extLst>
              <a:ext uri="{FF2B5EF4-FFF2-40B4-BE49-F238E27FC236}">
                <a16:creationId xmlns:a16="http://schemas.microsoft.com/office/drawing/2014/main" id="{12E5B4A7-35BB-4629-F8CB-55C4A261D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170" y="5414805"/>
            <a:ext cx="2307413" cy="1209195"/>
          </a:xfrm>
          <a:prstGeom prst="rect">
            <a:avLst/>
          </a:prstGeom>
        </p:spPr>
      </p:pic>
      <p:sp>
        <p:nvSpPr>
          <p:cNvPr id="6" name="Rektangel 5">
            <a:extLst>
              <a:ext uri="{FF2B5EF4-FFF2-40B4-BE49-F238E27FC236}">
                <a16:creationId xmlns:a16="http://schemas.microsoft.com/office/drawing/2014/main" id="{F37A2EAB-DA25-AF9D-BF79-EEAC92D72FCA}"/>
              </a:ext>
            </a:extLst>
          </p:cNvPr>
          <p:cNvSpPr/>
          <p:nvPr/>
        </p:nvSpPr>
        <p:spPr>
          <a:xfrm>
            <a:off x="2158201" y="6372849"/>
            <a:ext cx="4909806" cy="523220"/>
          </a:xfrm>
          <a:prstGeom prst="rect">
            <a:avLst/>
          </a:prstGeom>
        </p:spPr>
        <p:txBody>
          <a:bodyPr wrap="none">
            <a:spAutoFit/>
          </a:bodyPr>
          <a:lstStyle/>
          <a:p>
            <a:pPr algn="ctr"/>
            <a:r>
              <a:rPr lang="da-DK" sz="1400" dirty="0" smtClean="0">
                <a:solidFill>
                  <a:srgbClr val="FFFFFF"/>
                </a:solidFill>
              </a:rPr>
              <a:t>ANNETTE </a:t>
            </a:r>
            <a:r>
              <a:rPr lang="da-DK" sz="1400" dirty="0">
                <a:solidFill>
                  <a:srgbClr val="FFFFFF"/>
                </a:solidFill>
              </a:rPr>
              <a:t>BÆK OG </a:t>
            </a:r>
            <a:r>
              <a:rPr lang="da-DK" sz="1400" dirty="0" smtClean="0">
                <a:solidFill>
                  <a:srgbClr val="FFFFFF"/>
                </a:solidFill>
              </a:rPr>
              <a:t>KIM WALSTED, </a:t>
            </a:r>
            <a:r>
              <a:rPr lang="da-DK" sz="1400" dirty="0">
                <a:solidFill>
                  <a:srgbClr val="FFFFFF"/>
                </a:solidFill>
              </a:rPr>
              <a:t>ASSENS KOMMUNE</a:t>
            </a:r>
          </a:p>
          <a:p>
            <a:pPr algn="ctr"/>
            <a:endParaRPr lang="da-DK" sz="1400" dirty="0">
              <a:solidFill>
                <a:srgbClr val="FFFFFF"/>
              </a:solidFill>
            </a:endParaRPr>
          </a:p>
        </p:txBody>
      </p:sp>
    </p:spTree>
    <p:extLst>
      <p:ext uri="{BB962C8B-B14F-4D97-AF65-F5344CB8AC3E}">
        <p14:creationId xmlns:p14="http://schemas.microsoft.com/office/powerpoint/2010/main" val="963485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1124744"/>
            <a:ext cx="10681200" cy="783256"/>
          </a:xfrm>
        </p:spPr>
        <p:style>
          <a:lnRef idx="1">
            <a:schemeClr val="accent5"/>
          </a:lnRef>
          <a:fillRef idx="3">
            <a:schemeClr val="accent5"/>
          </a:fillRef>
          <a:effectRef idx="2">
            <a:schemeClr val="accent5"/>
          </a:effectRef>
          <a:fontRef idx="minor">
            <a:schemeClr val="lt1"/>
          </a:fontRef>
        </p:style>
        <p:txBody>
          <a:bodyPr/>
          <a:lstStyle/>
          <a:p>
            <a:r>
              <a:rPr lang="da-DK" b="1" smtClean="0"/>
              <a:t/>
            </a:r>
            <a:br>
              <a:rPr lang="da-DK" b="1" smtClean="0"/>
            </a:br>
            <a:r>
              <a:rPr lang="da-DK" b="1" smtClean="0"/>
              <a:t>Justeret Dagsorden </a:t>
            </a:r>
            <a:endParaRPr lang="da-DK" b="1" dirty="0"/>
          </a:p>
        </p:txBody>
      </p:sp>
      <p:sp>
        <p:nvSpPr>
          <p:cNvPr id="3" name="Pladsholder til dato 2"/>
          <p:cNvSpPr>
            <a:spLocks noGrp="1"/>
          </p:cNvSpPr>
          <p:nvPr>
            <p:ph type="dt" sz="half" idx="10"/>
          </p:nvPr>
        </p:nvSpPr>
        <p:spPr/>
        <p:txBody>
          <a:bodyPr/>
          <a:lstStyle/>
          <a:p>
            <a:r>
              <a:rPr lang="da-DK" smtClean="0"/>
              <a:t>04. oktober 2021</a:t>
            </a:r>
            <a:endParaRPr lang="da-DK" dirty="0"/>
          </a:p>
        </p:txBody>
      </p:sp>
      <p:sp>
        <p:nvSpPr>
          <p:cNvPr id="4" name="Pladsholder til sidefod 3"/>
          <p:cNvSpPr>
            <a:spLocks noGrp="1"/>
          </p:cNvSpPr>
          <p:nvPr>
            <p:ph type="ftr" sz="quarter" idx="11"/>
          </p:nvPr>
        </p:nvSpPr>
        <p:spPr/>
        <p:txBody>
          <a:bodyPr/>
          <a:lstStyle/>
          <a:p>
            <a:r>
              <a:rPr lang="da-DK" smtClean="0"/>
              <a:t> </a:t>
            </a:r>
            <a:endParaRPr lang="da-DK" dirty="0"/>
          </a:p>
        </p:txBody>
      </p:sp>
      <p:sp>
        <p:nvSpPr>
          <p:cNvPr id="5" name="Pladsholder til indhold 4"/>
          <p:cNvSpPr>
            <a:spLocks noGrp="1"/>
          </p:cNvSpPr>
          <p:nvPr>
            <p:ph sz="quarter" idx="12"/>
          </p:nvPr>
        </p:nvSpPr>
        <p:spPr>
          <a:xfrm>
            <a:off x="756000" y="2016000"/>
            <a:ext cx="10681200" cy="4365328"/>
          </a:xfrm>
        </p:spPr>
        <p:style>
          <a:lnRef idx="1">
            <a:schemeClr val="accent5"/>
          </a:lnRef>
          <a:fillRef idx="2">
            <a:schemeClr val="accent5"/>
          </a:fillRef>
          <a:effectRef idx="1">
            <a:schemeClr val="accent5"/>
          </a:effectRef>
          <a:fontRef idx="minor">
            <a:schemeClr val="dk1"/>
          </a:fontRef>
        </p:style>
        <p:txBody>
          <a:bodyPr/>
          <a:lstStyle/>
          <a:p>
            <a:pPr marL="342900" indent="-342900">
              <a:spcAft>
                <a:spcPts val="1200"/>
              </a:spcAft>
              <a:buFont typeface="Wingdings" panose="05000000000000000000" pitchFamily="2" charset="2"/>
              <a:buChar char=""/>
            </a:pPr>
            <a:r>
              <a:rPr lang="da-DK" sz="2400" dirty="0">
                <a:latin typeface="Calibri" panose="020F0502020204030204" pitchFamily="34" charset="0"/>
                <a:ea typeface="Times New Roman" panose="02020603050405020304" pitchFamily="18" charset="0"/>
              </a:rPr>
              <a:t>Klimastrategi v. Annette </a:t>
            </a:r>
          </a:p>
          <a:p>
            <a:pPr marL="342900" lvl="0" indent="-342900">
              <a:spcAft>
                <a:spcPts val="1200"/>
              </a:spcAft>
              <a:buFont typeface="Wingdings" panose="05000000000000000000" pitchFamily="2" charset="2"/>
              <a:buChar char=""/>
            </a:pPr>
            <a:r>
              <a:rPr lang="nb-NO" sz="2400" dirty="0" smtClean="0">
                <a:latin typeface="Calibri" panose="020F0502020204030204" pitchFamily="34" charset="0"/>
                <a:ea typeface="Times New Roman" panose="02020603050405020304" pitchFamily="18" charset="0"/>
              </a:rPr>
              <a:t>Tema </a:t>
            </a:r>
            <a:r>
              <a:rPr lang="nb-NO" sz="2400" dirty="0">
                <a:latin typeface="Calibri" panose="020F0502020204030204" pitchFamily="34" charset="0"/>
                <a:ea typeface="Times New Roman" panose="02020603050405020304" pitchFamily="18" charset="0"/>
              </a:rPr>
              <a:t>om Grøn Trepart – status mv. v. Annette og Kim </a:t>
            </a:r>
            <a:endParaRPr lang="da-DK" sz="2400" dirty="0">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da-DK" sz="2400" dirty="0">
                <a:latin typeface="Calibri" panose="020F0502020204030204" pitchFamily="34" charset="0"/>
                <a:ea typeface="Times New Roman" panose="02020603050405020304" pitchFamily="18" charset="0"/>
              </a:rPr>
              <a:t>Landbrugets perspektiv på Treparten v. Martin Boe </a:t>
            </a:r>
            <a:endParaRPr lang="da-DK" sz="2400" dirty="0">
              <a:latin typeface="Calibri" panose="020F0502020204030204" pitchFamily="34" charset="0"/>
              <a:ea typeface="Calibri" panose="020F0502020204030204" pitchFamily="34" charset="0"/>
            </a:endParaRPr>
          </a:p>
          <a:p>
            <a:pPr marL="342900" lvl="0" indent="-342900">
              <a:spcAft>
                <a:spcPts val="1200"/>
              </a:spcAft>
              <a:buFont typeface="Wingdings" panose="05000000000000000000" pitchFamily="2" charset="2"/>
              <a:buChar char=""/>
            </a:pPr>
            <a:r>
              <a:rPr lang="da-DK" sz="2400" dirty="0">
                <a:latin typeface="Calibri" panose="020F0502020204030204" pitchFamily="34" charset="0"/>
                <a:ea typeface="Times New Roman" panose="02020603050405020304" pitchFamily="18" charset="0"/>
              </a:rPr>
              <a:t>Status for skovrejsning i kommunen og skovdyrkernes perspektiv på Grønt Trepart v. Jørgen Pedersen </a:t>
            </a:r>
            <a:endParaRPr lang="da-DK" sz="2400" dirty="0" smtClean="0">
              <a:latin typeface="Calibri" panose="020F0502020204030204" pitchFamily="34" charset="0"/>
              <a:ea typeface="Times New Roman" panose="02020603050405020304" pitchFamily="18" charset="0"/>
            </a:endParaRPr>
          </a:p>
          <a:p>
            <a:pPr marL="342900" indent="-342900">
              <a:spcAft>
                <a:spcPts val="1200"/>
              </a:spcAft>
              <a:buFont typeface="Wingdings" panose="05000000000000000000" pitchFamily="2" charset="2"/>
              <a:buChar char=""/>
            </a:pPr>
            <a:r>
              <a:rPr lang="da-DK" sz="2400" dirty="0" err="1">
                <a:latin typeface="Calibri" panose="020F0502020204030204" pitchFamily="34" charset="0"/>
                <a:ea typeface="Calibri" panose="020F0502020204030204" pitchFamily="34" charset="0"/>
              </a:rPr>
              <a:t>DN´s</a:t>
            </a:r>
            <a:r>
              <a:rPr lang="da-DK" sz="2400" dirty="0">
                <a:latin typeface="Calibri" panose="020F0502020204030204" pitchFamily="34" charset="0"/>
                <a:ea typeface="Calibri" panose="020F0502020204030204" pitchFamily="34" charset="0"/>
              </a:rPr>
              <a:t> perspektiv</a:t>
            </a:r>
          </a:p>
          <a:p>
            <a:pPr marL="342900" lvl="0" indent="-342900">
              <a:spcAft>
                <a:spcPts val="1200"/>
              </a:spcAft>
              <a:buFont typeface="Wingdings" panose="05000000000000000000" pitchFamily="2" charset="2"/>
              <a:buChar char=""/>
            </a:pPr>
            <a:r>
              <a:rPr lang="da-DK" sz="2400" dirty="0" smtClean="0">
                <a:latin typeface="Calibri" panose="020F0502020204030204" pitchFamily="34" charset="0"/>
                <a:ea typeface="Calibri" panose="020F0502020204030204" pitchFamily="34" charset="0"/>
              </a:rPr>
              <a:t>Den Grønne Trepart – Naturstyrelsens perspektiv </a:t>
            </a:r>
          </a:p>
          <a:p>
            <a:pPr marL="342900" lvl="0" indent="-342900">
              <a:spcAft>
                <a:spcPts val="1200"/>
              </a:spcAft>
              <a:buFont typeface="Wingdings" panose="05000000000000000000" pitchFamily="2" charset="2"/>
              <a:buChar char=""/>
            </a:pPr>
            <a:r>
              <a:rPr lang="da-DK" sz="2400" dirty="0" smtClean="0">
                <a:latin typeface="Calibri" panose="020F0502020204030204" pitchFamily="34" charset="0"/>
                <a:ea typeface="Calibri" panose="020F0502020204030204" pitchFamily="34" charset="0"/>
              </a:rPr>
              <a:t>Evt. og næste møde</a:t>
            </a:r>
            <a:endParaRPr lang="da-DK"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8722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0862" y="363153"/>
            <a:ext cx="11161761" cy="431800"/>
          </a:xfrm>
        </p:spPr>
        <p:txBody>
          <a:bodyPr wrap="square" anchor="ctr">
            <a:normAutofit/>
          </a:bodyPr>
          <a:lstStyle/>
          <a:p>
            <a:r>
              <a:rPr lang="da-DK" dirty="0"/>
              <a:t>Trepartsaftalen</a:t>
            </a:r>
          </a:p>
        </p:txBody>
      </p:sp>
      <p:graphicFrame>
        <p:nvGraphicFramePr>
          <p:cNvPr id="8" name="Pladsholder til indhold 2">
            <a:extLst>
              <a:ext uri="{FF2B5EF4-FFF2-40B4-BE49-F238E27FC236}">
                <a16:creationId xmlns:a16="http://schemas.microsoft.com/office/drawing/2014/main" id="{40F7CFAA-EA67-26C9-F4E3-42AEC074CD1E}"/>
              </a:ext>
            </a:extLst>
          </p:cNvPr>
          <p:cNvGraphicFramePr>
            <a:graphicFrameLocks noGrp="1"/>
          </p:cNvGraphicFramePr>
          <p:nvPr>
            <p:ph idx="1"/>
            <p:extLst/>
          </p:nvPr>
        </p:nvGraphicFramePr>
        <p:xfrm>
          <a:off x="550861" y="1181814"/>
          <a:ext cx="11161761"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834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3CC70-0ED0-B89C-429F-06CDF47B5AB4}"/>
              </a:ext>
            </a:extLst>
          </p:cNvPr>
          <p:cNvSpPr>
            <a:spLocks noGrp="1"/>
          </p:cNvSpPr>
          <p:nvPr>
            <p:ph type="title"/>
          </p:nvPr>
        </p:nvSpPr>
        <p:spPr>
          <a:xfrm>
            <a:off x="346364" y="450166"/>
            <a:ext cx="4297825" cy="3817034"/>
          </a:xfrm>
        </p:spPr>
        <p:txBody>
          <a:bodyPr/>
          <a:lstStyle/>
          <a:p>
            <a:r>
              <a:rPr lang="da-DK" sz="2400" b="1" dirty="0">
                <a:solidFill>
                  <a:schemeClr val="tx2"/>
                </a:solidFill>
              </a:rPr>
              <a:t>Hovedelementer i den politiske rammeaftale</a:t>
            </a:r>
            <a:r>
              <a:rPr lang="da-DK" sz="2400" dirty="0">
                <a:solidFill>
                  <a:schemeClr val="tx2"/>
                </a:solidFill>
              </a:rPr>
              <a:t/>
            </a:r>
            <a:br>
              <a:rPr lang="da-DK" sz="2400" dirty="0">
                <a:solidFill>
                  <a:schemeClr val="tx2"/>
                </a:solidFill>
              </a:rPr>
            </a:br>
            <a:r>
              <a:rPr lang="da-DK" sz="2400" dirty="0">
                <a:solidFill>
                  <a:schemeClr val="tx2"/>
                </a:solidFill>
              </a:rPr>
              <a:t/>
            </a:r>
            <a:br>
              <a:rPr lang="da-DK" sz="2400" dirty="0">
                <a:solidFill>
                  <a:schemeClr val="tx2"/>
                </a:solidFill>
              </a:rPr>
            </a:br>
            <a:r>
              <a:rPr lang="da-DK" sz="2400" dirty="0">
                <a:solidFill>
                  <a:schemeClr val="tx2"/>
                </a:solidFill>
              </a:rPr>
              <a:t>Aftalen bygger ovenpå trepartsaftalen fra juni.</a:t>
            </a:r>
            <a:br>
              <a:rPr lang="da-DK" sz="2400" dirty="0">
                <a:solidFill>
                  <a:schemeClr val="tx2"/>
                </a:solidFill>
              </a:rPr>
            </a:br>
            <a:r>
              <a:rPr lang="da-DK" sz="2400" dirty="0">
                <a:solidFill>
                  <a:schemeClr val="tx2"/>
                </a:solidFill>
              </a:rPr>
              <a:t/>
            </a:r>
            <a:br>
              <a:rPr lang="da-DK" sz="2400" dirty="0">
                <a:solidFill>
                  <a:schemeClr val="tx2"/>
                </a:solidFill>
              </a:rPr>
            </a:br>
            <a:r>
              <a:rPr lang="da-DK" sz="2400" dirty="0">
                <a:solidFill>
                  <a:schemeClr val="tx2"/>
                </a:solidFill>
              </a:rPr>
              <a:t>Aftalen indeholder hovedsageligt præciseringer, mindre nye initiativer samt økonomi.</a:t>
            </a:r>
            <a:r>
              <a:rPr lang="da-DK" sz="2800" dirty="0">
                <a:solidFill>
                  <a:schemeClr val="tx2"/>
                </a:solidFill>
              </a:rPr>
              <a:t/>
            </a:r>
            <a:br>
              <a:rPr lang="da-DK" sz="2800" dirty="0">
                <a:solidFill>
                  <a:schemeClr val="tx2"/>
                </a:solidFill>
              </a:rPr>
            </a:br>
            <a:endParaRPr lang="da-DK" sz="2800" dirty="0"/>
          </a:p>
        </p:txBody>
      </p:sp>
      <p:sp>
        <p:nvSpPr>
          <p:cNvPr id="3" name="Pladsholder til tekst 2">
            <a:extLst>
              <a:ext uri="{FF2B5EF4-FFF2-40B4-BE49-F238E27FC236}">
                <a16:creationId xmlns:a16="http://schemas.microsoft.com/office/drawing/2014/main" id="{8A276680-F358-286B-643F-DDC7A90BB74E}"/>
              </a:ext>
            </a:extLst>
          </p:cNvPr>
          <p:cNvSpPr>
            <a:spLocks noGrp="1"/>
          </p:cNvSpPr>
          <p:nvPr>
            <p:ph type="body" sz="quarter" idx="13"/>
          </p:nvPr>
        </p:nvSpPr>
        <p:spPr>
          <a:xfrm>
            <a:off x="6802260" y="929811"/>
            <a:ext cx="4729162" cy="5415571"/>
          </a:xfrm>
        </p:spPr>
        <p:txBody>
          <a:bodyPr/>
          <a:lstStyle/>
          <a:p>
            <a:pPr marL="285750" indent="-285750" algn="l">
              <a:buFont typeface="Arial" panose="020B0604020202020204" pitchFamily="34" charset="0"/>
              <a:buChar char="•"/>
            </a:pPr>
            <a:r>
              <a:rPr lang="da-DK" sz="1800" dirty="0">
                <a:solidFill>
                  <a:schemeClr val="tx2"/>
                </a:solidFill>
              </a:rPr>
              <a:t>Omlægningsplaner i 2025 </a:t>
            </a:r>
          </a:p>
          <a:p>
            <a:pPr marL="285750" indent="-285750" algn="l">
              <a:buFont typeface="Arial" panose="020B0604020202020204" pitchFamily="34" charset="0"/>
              <a:buChar char="•"/>
            </a:pPr>
            <a:r>
              <a:rPr lang="da-DK" sz="1800" dirty="0">
                <a:solidFill>
                  <a:schemeClr val="tx2"/>
                </a:solidFill>
              </a:rPr>
              <a:t>Danmarks Grønne Arealfond på knap 43 mia. kr. frem mod 2045</a:t>
            </a:r>
          </a:p>
          <a:p>
            <a:pPr marL="285750" indent="-285750" algn="l">
              <a:buFont typeface="Arial" panose="020B0604020202020204" pitchFamily="34" charset="0"/>
              <a:buChar char="•"/>
            </a:pPr>
            <a:r>
              <a:rPr lang="da-DK" sz="1800" dirty="0">
                <a:solidFill>
                  <a:schemeClr val="tx2"/>
                </a:solidFill>
              </a:rPr>
              <a:t>Udtagning af 140.000 hektar kulstofholdige lavbundsjorder inkl. randarealer frem mod 2030</a:t>
            </a:r>
          </a:p>
          <a:p>
            <a:pPr marL="285750" indent="-285750" algn="l">
              <a:buFont typeface="Arial" panose="020B0604020202020204" pitchFamily="34" charset="0"/>
              <a:buChar char="•"/>
            </a:pPr>
            <a:r>
              <a:rPr lang="da-DK" dirty="0">
                <a:solidFill>
                  <a:schemeClr val="tx2"/>
                </a:solidFill>
              </a:rPr>
              <a:t>Reduktion af 13.780 ton kvælstof</a:t>
            </a:r>
            <a:endParaRPr lang="da-DK" sz="1800" dirty="0">
              <a:solidFill>
                <a:schemeClr val="tx2"/>
              </a:solidFill>
            </a:endParaRPr>
          </a:p>
          <a:p>
            <a:pPr marL="285750" indent="-285750"/>
            <a:r>
              <a:rPr lang="da-DK" sz="1800" dirty="0">
                <a:solidFill>
                  <a:schemeClr val="tx2"/>
                </a:solidFill>
              </a:rPr>
              <a:t>250.000 hektar ny skov frem mod 2045</a:t>
            </a:r>
          </a:p>
          <a:p>
            <a:pPr marL="285750" indent="-285750" algn="l">
              <a:buFont typeface="Arial" panose="020B0604020202020204" pitchFamily="34" charset="0"/>
              <a:buChar char="•"/>
            </a:pPr>
            <a:r>
              <a:rPr lang="da-DK" sz="1800" dirty="0">
                <a:solidFill>
                  <a:schemeClr val="tx2"/>
                </a:solidFill>
              </a:rPr>
              <a:t>Mindst 20 pct. beskyttet og strengt beskyttet natur </a:t>
            </a:r>
          </a:p>
          <a:p>
            <a:pPr marL="285750" indent="-285750"/>
            <a:r>
              <a:rPr lang="da-DK" dirty="0">
                <a:solidFill>
                  <a:schemeClr val="tx2"/>
                </a:solidFill>
              </a:rPr>
              <a:t>CO2e-afgift på udledninger fra kulstofrige lavbundsjorder og husdyr</a:t>
            </a:r>
          </a:p>
          <a:p>
            <a:pPr marL="285750" indent="-285750"/>
            <a:r>
              <a:rPr lang="da-DK" sz="1800" dirty="0">
                <a:solidFill>
                  <a:srgbClr val="141E4D"/>
                </a:solidFill>
              </a:rPr>
              <a:t>Dyrevelfærd, økologi, spildevand</a:t>
            </a:r>
          </a:p>
          <a:p>
            <a:pPr marL="285750" indent="-285750"/>
            <a:r>
              <a:rPr lang="da-DK" sz="1800" dirty="0">
                <a:solidFill>
                  <a:schemeClr val="tx2"/>
                </a:solidFill>
              </a:rPr>
              <a:t>Flere genbesøg af effekter/fremdrift</a:t>
            </a:r>
            <a:endParaRPr lang="da-DK" dirty="0"/>
          </a:p>
        </p:txBody>
      </p:sp>
    </p:spTree>
    <p:extLst>
      <p:ext uri="{BB962C8B-B14F-4D97-AF65-F5344CB8AC3E}">
        <p14:creationId xmlns:p14="http://schemas.microsoft.com/office/powerpoint/2010/main" val="317461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5CC83F78-38C2-AB20-D953-8693ADF6AD65}"/>
              </a:ext>
            </a:extLst>
          </p:cNvPr>
          <p:cNvSpPr>
            <a:spLocks noGrp="1"/>
          </p:cNvSpPr>
          <p:nvPr>
            <p:ph type="body" sz="quarter" idx="13"/>
          </p:nvPr>
        </p:nvSpPr>
        <p:spPr>
          <a:xfrm>
            <a:off x="7099125" y="1689716"/>
            <a:ext cx="4941995" cy="5168284"/>
          </a:xfrm>
        </p:spPr>
        <p:txBody>
          <a:bodyPr/>
          <a:lstStyle/>
          <a:p>
            <a:pPr marL="0" indent="0">
              <a:buNone/>
            </a:pPr>
            <a:r>
              <a:rPr kumimoji="0" lang="da-DK" sz="1800" b="0" i="0" u="none" strike="noStrike" kern="1200" cap="none" spc="0" normalizeH="0" baseline="0" noProof="0" dirty="0">
                <a:ln>
                  <a:noFill/>
                </a:ln>
                <a:effectLst/>
                <a:uLnTx/>
                <a:uFillTx/>
                <a:latin typeface="Georgia"/>
                <a:ea typeface="+mn-ea"/>
                <a:cs typeface="+mn-cs"/>
              </a:rPr>
              <a:t>Opgaveportefølje i tre spor: </a:t>
            </a:r>
            <a:endParaRPr lang="da-DK" dirty="0">
              <a:latin typeface="Georgia"/>
            </a:endParaRPr>
          </a:p>
          <a:p>
            <a:pPr marL="342900" indent="-342900">
              <a:buAutoNum type="arabicParenR"/>
            </a:pPr>
            <a:r>
              <a:rPr kumimoji="0" lang="da-DK" sz="1800" b="0" i="0" u="none" strike="noStrike" kern="1200" cap="none" spc="0" normalizeH="0" baseline="0" noProof="0" dirty="0">
                <a:ln>
                  <a:noFill/>
                </a:ln>
                <a:effectLst/>
                <a:uLnTx/>
                <a:uFillTx/>
                <a:latin typeface="Georgia"/>
                <a:ea typeface="+mn-ea"/>
                <a:cs typeface="+mn-cs"/>
              </a:rPr>
              <a:t>Facilitering i de lokale treparter (VOS’er)</a:t>
            </a:r>
            <a:r>
              <a:rPr lang="da-DK" dirty="0">
                <a:latin typeface="Georgia"/>
              </a:rPr>
              <a:t> </a:t>
            </a:r>
          </a:p>
          <a:p>
            <a:pPr marL="355600" indent="0">
              <a:buNone/>
            </a:pPr>
            <a:r>
              <a:rPr lang="da-DK" i="1" dirty="0">
                <a:latin typeface="Georgia"/>
              </a:rPr>
              <a:t>Omlægningsplaner, samtænke med øvrig kommunal planlægning, genvurdere realisérbarhed af tidligere projekter, arbejde aktivt for arealomlægninger i overensstemmelse med omlægningsplanerne</a:t>
            </a:r>
          </a:p>
          <a:p>
            <a:pPr marL="342900" indent="-342900">
              <a:buAutoNum type="arabicParenR"/>
            </a:pPr>
            <a:r>
              <a:rPr lang="da-DK" dirty="0">
                <a:latin typeface="Georgia"/>
              </a:rPr>
              <a:t>R</a:t>
            </a:r>
            <a:r>
              <a:rPr kumimoji="0" lang="da-DK" sz="1800" b="0" i="0" u="none" strike="noStrike" kern="1200" cap="none" spc="0" normalizeH="0" baseline="0" noProof="0" dirty="0" err="1">
                <a:ln>
                  <a:noFill/>
                </a:ln>
                <a:effectLst/>
                <a:uLnTx/>
                <a:uFillTx/>
                <a:latin typeface="Georgia"/>
                <a:ea typeface="+mn-ea"/>
                <a:cs typeface="+mn-cs"/>
              </a:rPr>
              <a:t>ealisering</a:t>
            </a:r>
            <a:r>
              <a:rPr kumimoji="0" lang="da-DK" sz="1800" b="0" i="0" u="none" strike="noStrike" kern="1200" cap="none" spc="0" normalizeH="0" baseline="0" noProof="0" dirty="0">
                <a:ln>
                  <a:noFill/>
                </a:ln>
                <a:effectLst/>
                <a:uLnTx/>
                <a:uFillTx/>
                <a:latin typeface="Georgia"/>
                <a:ea typeface="+mn-ea"/>
                <a:cs typeface="+mn-cs"/>
              </a:rPr>
              <a:t> af projekter som projektejer</a:t>
            </a:r>
            <a:endParaRPr lang="da-DK" dirty="0">
              <a:latin typeface="Georgia"/>
            </a:endParaRPr>
          </a:p>
          <a:p>
            <a:pPr marL="342900" indent="-342900">
              <a:buAutoNum type="arabicParenR"/>
            </a:pPr>
            <a:r>
              <a:rPr lang="da-DK" dirty="0">
                <a:latin typeface="Georgia"/>
              </a:rPr>
              <a:t>Faciliterende indsats i de enkelte kommuner inkl. m</a:t>
            </a:r>
            <a:r>
              <a:rPr kumimoji="0" lang="da-DK" sz="1800" b="0" i="0" u="none" strike="noStrike" kern="1200" cap="none" spc="0" normalizeH="0" baseline="0" noProof="0" dirty="0">
                <a:ln>
                  <a:noFill/>
                </a:ln>
                <a:effectLst/>
                <a:uLnTx/>
                <a:uFillTx/>
                <a:latin typeface="Georgia"/>
                <a:ea typeface="+mn-ea"/>
                <a:cs typeface="+mn-cs"/>
              </a:rPr>
              <a:t>yndighedsarbejde</a:t>
            </a:r>
          </a:p>
          <a:p>
            <a:pPr marL="0" indent="0">
              <a:buNone/>
            </a:pPr>
            <a:endParaRPr lang="da-DK" sz="800" dirty="0"/>
          </a:p>
          <a:p>
            <a:pPr marL="0" indent="0">
              <a:buNone/>
            </a:pPr>
            <a:r>
              <a:rPr lang="da-DK" dirty="0"/>
              <a:t>23 lokale treparter i 10 nye grupperinger</a:t>
            </a:r>
            <a:endParaRPr kumimoji="0" lang="da-DK" sz="800" b="0" i="0" u="none" strike="noStrike" kern="1200" cap="none" spc="0" normalizeH="0" baseline="0" noProof="0" dirty="0">
              <a:ln>
                <a:noFill/>
              </a:ln>
              <a:effectLst/>
              <a:uLnTx/>
              <a:uFillTx/>
              <a:latin typeface="Georgia"/>
              <a:ea typeface="+mn-ea"/>
              <a:cs typeface="+mn-cs"/>
            </a:endParaRPr>
          </a:p>
          <a:p>
            <a:pPr marL="0" indent="0">
              <a:buNone/>
            </a:pPr>
            <a:endParaRPr kumimoji="0" lang="da-DK" sz="800" b="0" i="0" u="none" strike="noStrike" kern="1200" cap="none" spc="0" normalizeH="0" baseline="0" noProof="0" dirty="0">
              <a:ln>
                <a:noFill/>
              </a:ln>
              <a:effectLst/>
              <a:uLnTx/>
              <a:uFillTx/>
              <a:latin typeface="Georgia"/>
              <a:ea typeface="+mn-ea"/>
              <a:cs typeface="+mn-cs"/>
            </a:endParaRPr>
          </a:p>
          <a:p>
            <a:pPr marL="0" indent="0">
              <a:buNone/>
            </a:pPr>
            <a:endParaRPr kumimoji="0" lang="da-DK" sz="1800" b="0" i="0" u="none" strike="noStrike" kern="1200" cap="none" spc="0" normalizeH="0" baseline="0" noProof="0" dirty="0">
              <a:ln>
                <a:noFill/>
              </a:ln>
              <a:effectLst/>
              <a:uLnTx/>
              <a:uFillTx/>
              <a:latin typeface="Georgia"/>
              <a:ea typeface="+mn-ea"/>
              <a:cs typeface="+mn-cs"/>
            </a:endParaRPr>
          </a:p>
          <a:p>
            <a:endParaRPr lang="da-DK" dirty="0"/>
          </a:p>
        </p:txBody>
      </p:sp>
      <p:pic>
        <p:nvPicPr>
          <p:cNvPr id="12" name="Grafik 11" descr="Pleje kontur">
            <a:extLst>
              <a:ext uri="{FF2B5EF4-FFF2-40B4-BE49-F238E27FC236}">
                <a16:creationId xmlns:a16="http://schemas.microsoft.com/office/drawing/2014/main" id="{3F4A059E-38DC-0107-5AD1-4BF2C04237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273681" y="6025830"/>
            <a:ext cx="664757" cy="576822"/>
          </a:xfrm>
          <a:prstGeom prst="rect">
            <a:avLst/>
          </a:prstGeom>
        </p:spPr>
      </p:pic>
      <p:pic>
        <p:nvPicPr>
          <p:cNvPr id="4" name="Grafik 3" descr="Anker med massiv udfyldning">
            <a:extLst>
              <a:ext uri="{FF2B5EF4-FFF2-40B4-BE49-F238E27FC236}">
                <a16:creationId xmlns:a16="http://schemas.microsoft.com/office/drawing/2014/main" id="{18433BD2-7891-BB27-6A7F-B2EDCD36379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273681" y="1689716"/>
            <a:ext cx="618055" cy="618055"/>
          </a:xfrm>
          <a:prstGeom prst="rect">
            <a:avLst/>
          </a:prstGeom>
        </p:spPr>
      </p:pic>
      <p:pic>
        <p:nvPicPr>
          <p:cNvPr id="13" name="Billede 12">
            <a:extLst>
              <a:ext uri="{FF2B5EF4-FFF2-40B4-BE49-F238E27FC236}">
                <a16:creationId xmlns:a16="http://schemas.microsoft.com/office/drawing/2014/main" id="{BA8CA31A-5BFF-C7A2-01CD-9CF24D9D8072}"/>
              </a:ext>
            </a:extLst>
          </p:cNvPr>
          <p:cNvPicPr>
            <a:picLocks noChangeAspect="1"/>
          </p:cNvPicPr>
          <p:nvPr/>
        </p:nvPicPr>
        <p:blipFill>
          <a:blip r:embed="rId7"/>
          <a:stretch>
            <a:fillRect/>
          </a:stretch>
        </p:blipFill>
        <p:spPr>
          <a:xfrm>
            <a:off x="3624943" y="253180"/>
            <a:ext cx="1453582" cy="1197553"/>
          </a:xfrm>
          <a:prstGeom prst="rect">
            <a:avLst/>
          </a:prstGeom>
        </p:spPr>
      </p:pic>
      <p:pic>
        <p:nvPicPr>
          <p:cNvPr id="6" name="Billede 5">
            <a:extLst>
              <a:ext uri="{FF2B5EF4-FFF2-40B4-BE49-F238E27FC236}">
                <a16:creationId xmlns:a16="http://schemas.microsoft.com/office/drawing/2014/main" id="{72BF50C9-497E-A0FB-1DC7-883D4DD473E2}"/>
              </a:ext>
            </a:extLst>
          </p:cNvPr>
          <p:cNvPicPr>
            <a:picLocks noChangeAspect="1"/>
          </p:cNvPicPr>
          <p:nvPr/>
        </p:nvPicPr>
        <p:blipFill>
          <a:blip r:embed="rId7"/>
          <a:stretch>
            <a:fillRect/>
          </a:stretch>
        </p:blipFill>
        <p:spPr>
          <a:xfrm>
            <a:off x="77466" y="494481"/>
            <a:ext cx="1840233" cy="762820"/>
          </a:xfrm>
          <a:prstGeom prst="rect">
            <a:avLst/>
          </a:prstGeom>
        </p:spPr>
      </p:pic>
      <p:pic>
        <p:nvPicPr>
          <p:cNvPr id="9" name="Pladsholder til billede 8" descr="Et billede, der indeholder tekst, kort, atlas&#10;&#10;Automatisk genereret beskrivelse">
            <a:extLst>
              <a:ext uri="{FF2B5EF4-FFF2-40B4-BE49-F238E27FC236}">
                <a16:creationId xmlns:a16="http://schemas.microsoft.com/office/drawing/2014/main" id="{FE8147B9-BAE1-75B3-DD34-B2480DF0CD5C}"/>
              </a:ext>
            </a:extLst>
          </p:cNvPr>
          <p:cNvPicPr>
            <a:picLocks noGrp="1" noChangeAspect="1"/>
          </p:cNvPicPr>
          <p:nvPr>
            <p:ph type="pic" sz="quarter" idx="12"/>
          </p:nvPr>
        </p:nvPicPr>
        <p:blipFill>
          <a:blip r:embed="rId8" cstate="print">
            <a:extLst>
              <a:ext uri="{28A0092B-C50C-407E-A947-70E740481C1C}">
                <a14:useLocalDpi xmlns:a14="http://schemas.microsoft.com/office/drawing/2010/main" val="0"/>
              </a:ext>
            </a:extLst>
          </a:blip>
          <a:srcRect t="3274" b="3274"/>
          <a:stretch>
            <a:fillRect/>
          </a:stretch>
        </p:blipFill>
        <p:spPr/>
      </p:pic>
      <p:sp>
        <p:nvSpPr>
          <p:cNvPr id="7" name="Titel 1">
            <a:extLst>
              <a:ext uri="{FF2B5EF4-FFF2-40B4-BE49-F238E27FC236}">
                <a16:creationId xmlns:a16="http://schemas.microsoft.com/office/drawing/2014/main" id="{27779061-8C8E-6C7F-F6AE-4E21EB30AC13}"/>
              </a:ext>
            </a:extLst>
          </p:cNvPr>
          <p:cNvSpPr txBox="1">
            <a:spLocks/>
          </p:cNvSpPr>
          <p:nvPr/>
        </p:nvSpPr>
        <p:spPr>
          <a:xfrm>
            <a:off x="6388161" y="448095"/>
            <a:ext cx="3935411" cy="1002638"/>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sz="6000" kern="1200">
                <a:solidFill>
                  <a:srgbClr val="141E4D"/>
                </a:solidFill>
                <a:latin typeface="+mj-lt"/>
                <a:ea typeface="+mj-ea"/>
                <a:cs typeface="+mj-cs"/>
              </a:defRPr>
            </a:lvl1pPr>
          </a:lstStyle>
          <a:p>
            <a:r>
              <a:rPr lang="da-DK" sz="3200"/>
              <a:t>Lokal forankring af omlægningsindsatsen</a:t>
            </a:r>
            <a:endParaRPr lang="da-DK" sz="3200" dirty="0"/>
          </a:p>
        </p:txBody>
      </p:sp>
    </p:spTree>
    <p:extLst>
      <p:ext uri="{BB962C8B-B14F-4D97-AF65-F5344CB8AC3E}">
        <p14:creationId xmlns:p14="http://schemas.microsoft.com/office/powerpoint/2010/main" val="125201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3A1A6-A676-7B69-AEB9-F779191650FF}"/>
              </a:ext>
            </a:extLst>
          </p:cNvPr>
          <p:cNvSpPr>
            <a:spLocks noGrp="1"/>
          </p:cNvSpPr>
          <p:nvPr>
            <p:ph type="title"/>
          </p:nvPr>
        </p:nvSpPr>
        <p:spPr>
          <a:xfrm>
            <a:off x="701675" y="378004"/>
            <a:ext cx="9994900" cy="1002638"/>
          </a:xfrm>
        </p:spPr>
        <p:txBody>
          <a:bodyPr/>
          <a:lstStyle/>
          <a:p>
            <a:r>
              <a:rPr lang="da-DK" dirty="0"/>
              <a:t>Samspil mellem virkemidler i omlægningsplanerne</a:t>
            </a:r>
          </a:p>
        </p:txBody>
      </p:sp>
      <p:sp>
        <p:nvSpPr>
          <p:cNvPr id="3" name="Pladsholder til slidenummer 2">
            <a:extLst>
              <a:ext uri="{FF2B5EF4-FFF2-40B4-BE49-F238E27FC236}">
                <a16:creationId xmlns:a16="http://schemas.microsoft.com/office/drawing/2014/main" id="{286EB371-4EA7-0FD9-F32A-F7AE0DD7485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5" name="Rektangel 4">
            <a:extLst>
              <a:ext uri="{FF2B5EF4-FFF2-40B4-BE49-F238E27FC236}">
                <a16:creationId xmlns:a16="http://schemas.microsoft.com/office/drawing/2014/main" id="{C5411460-2C01-6481-FF30-10A7552A42E0}"/>
              </a:ext>
            </a:extLst>
          </p:cNvPr>
          <p:cNvSpPr/>
          <p:nvPr/>
        </p:nvSpPr>
        <p:spPr>
          <a:xfrm>
            <a:off x="2008387" y="3072195"/>
            <a:ext cx="4072657" cy="51710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Permanent ekstensivering</a:t>
            </a:r>
          </a:p>
        </p:txBody>
      </p:sp>
      <p:sp>
        <p:nvSpPr>
          <p:cNvPr id="6" name="Rektangel 5">
            <a:extLst>
              <a:ext uri="{FF2B5EF4-FFF2-40B4-BE49-F238E27FC236}">
                <a16:creationId xmlns:a16="http://schemas.microsoft.com/office/drawing/2014/main" id="{D949B0DC-EA6A-55EE-7C65-AC189DD4DEAE}"/>
              </a:ext>
            </a:extLst>
          </p:cNvPr>
          <p:cNvSpPr/>
          <p:nvPr/>
        </p:nvSpPr>
        <p:spPr>
          <a:xfrm>
            <a:off x="2008387" y="2391985"/>
            <a:ext cx="4072655" cy="49244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Lavbundsprojekter (inkl. randarealer)</a:t>
            </a:r>
          </a:p>
        </p:txBody>
      </p:sp>
      <p:sp>
        <p:nvSpPr>
          <p:cNvPr id="7" name="Rektangel 6">
            <a:extLst>
              <a:ext uri="{FF2B5EF4-FFF2-40B4-BE49-F238E27FC236}">
                <a16:creationId xmlns:a16="http://schemas.microsoft.com/office/drawing/2014/main" id="{7B778441-849E-4079-7823-D0A08739BF5F}"/>
              </a:ext>
            </a:extLst>
          </p:cNvPr>
          <p:cNvSpPr/>
          <p:nvPr/>
        </p:nvSpPr>
        <p:spPr>
          <a:xfrm>
            <a:off x="4119363" y="4479422"/>
            <a:ext cx="1957589" cy="51710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Minivådområder</a:t>
            </a:r>
          </a:p>
        </p:txBody>
      </p:sp>
      <p:sp>
        <p:nvSpPr>
          <p:cNvPr id="8" name="Rektangel 7">
            <a:extLst>
              <a:ext uri="{FF2B5EF4-FFF2-40B4-BE49-F238E27FC236}">
                <a16:creationId xmlns:a16="http://schemas.microsoft.com/office/drawing/2014/main" id="{8F65B251-708F-E1A2-41BF-13C979DD1A70}"/>
              </a:ext>
            </a:extLst>
          </p:cNvPr>
          <p:cNvSpPr/>
          <p:nvPr/>
        </p:nvSpPr>
        <p:spPr>
          <a:xfrm>
            <a:off x="4119363" y="5174897"/>
            <a:ext cx="4072649" cy="49244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Skovrejsning</a:t>
            </a:r>
          </a:p>
        </p:txBody>
      </p:sp>
      <p:cxnSp>
        <p:nvCxnSpPr>
          <p:cNvPr id="15" name="Lige forbindelse 14">
            <a:extLst>
              <a:ext uri="{FF2B5EF4-FFF2-40B4-BE49-F238E27FC236}">
                <a16:creationId xmlns:a16="http://schemas.microsoft.com/office/drawing/2014/main" id="{A4DBBE58-240A-9E77-C22D-521CE59B9C57}"/>
              </a:ext>
            </a:extLst>
          </p:cNvPr>
          <p:cNvCxnSpPr>
            <a:cxnSpLocks/>
          </p:cNvCxnSpPr>
          <p:nvPr/>
        </p:nvCxnSpPr>
        <p:spPr>
          <a:xfrm>
            <a:off x="1673225" y="1424158"/>
            <a:ext cx="0" cy="48781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DD24C7D0-78EA-CCAB-1EB5-B3993F5E7559}"/>
              </a:ext>
            </a:extLst>
          </p:cNvPr>
          <p:cNvCxnSpPr>
            <a:cxnSpLocks/>
          </p:cNvCxnSpPr>
          <p:nvPr/>
        </p:nvCxnSpPr>
        <p:spPr>
          <a:xfrm>
            <a:off x="3856350" y="1486660"/>
            <a:ext cx="22373" cy="4815697"/>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6" name="Rektangel 25">
            <a:extLst>
              <a:ext uri="{FF2B5EF4-FFF2-40B4-BE49-F238E27FC236}">
                <a16:creationId xmlns:a16="http://schemas.microsoft.com/office/drawing/2014/main" id="{D3C96E20-54F2-CFDE-8A58-3A71A7B6BEAA}"/>
              </a:ext>
            </a:extLst>
          </p:cNvPr>
          <p:cNvSpPr/>
          <p:nvPr/>
        </p:nvSpPr>
        <p:spPr>
          <a:xfrm>
            <a:off x="2004297" y="3777070"/>
            <a:ext cx="4072656" cy="49323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Vådområder</a:t>
            </a:r>
          </a:p>
        </p:txBody>
      </p:sp>
      <p:cxnSp>
        <p:nvCxnSpPr>
          <p:cNvPr id="31" name="Lige forbindelse 30">
            <a:extLst>
              <a:ext uri="{FF2B5EF4-FFF2-40B4-BE49-F238E27FC236}">
                <a16:creationId xmlns:a16="http://schemas.microsoft.com/office/drawing/2014/main" id="{F8EF82E3-7478-7868-E782-450A6FCAC973}"/>
              </a:ext>
            </a:extLst>
          </p:cNvPr>
          <p:cNvCxnSpPr>
            <a:cxnSpLocks/>
          </p:cNvCxnSpPr>
          <p:nvPr/>
        </p:nvCxnSpPr>
        <p:spPr>
          <a:xfrm>
            <a:off x="6346825" y="1363702"/>
            <a:ext cx="0" cy="4938655"/>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32" name="Tekstfelt 31">
            <a:extLst>
              <a:ext uri="{FF2B5EF4-FFF2-40B4-BE49-F238E27FC236}">
                <a16:creationId xmlns:a16="http://schemas.microsoft.com/office/drawing/2014/main" id="{A9C119D2-5A32-9123-C105-C111E0A464C2}"/>
              </a:ext>
            </a:extLst>
          </p:cNvPr>
          <p:cNvSpPr txBox="1"/>
          <p:nvPr/>
        </p:nvSpPr>
        <p:spPr>
          <a:xfrm>
            <a:off x="1673225" y="1291248"/>
            <a:ext cx="4673599" cy="276999"/>
          </a:xfrm>
          <a:prstGeom prst="rect">
            <a:avLst/>
          </a:prstGeom>
          <a:solidFill>
            <a:schemeClr val="accent2"/>
          </a:solidFill>
          <a:ln>
            <a:solidFill>
              <a:schemeClr val="accent2"/>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OMLÆGNINGSPLANERNE</a:t>
            </a:r>
          </a:p>
        </p:txBody>
      </p:sp>
      <p:sp>
        <p:nvSpPr>
          <p:cNvPr id="33" name="Tekstfelt 32">
            <a:extLst>
              <a:ext uri="{FF2B5EF4-FFF2-40B4-BE49-F238E27FC236}">
                <a16:creationId xmlns:a16="http://schemas.microsoft.com/office/drawing/2014/main" id="{45EBA882-3A35-C0A1-77A9-49BD07FA9C88}"/>
              </a:ext>
            </a:extLst>
          </p:cNvPr>
          <p:cNvSpPr txBox="1"/>
          <p:nvPr/>
        </p:nvSpPr>
        <p:spPr>
          <a:xfrm>
            <a:off x="1673223" y="1609924"/>
            <a:ext cx="219709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41E4D"/>
                </a:solidFill>
                <a:effectLst/>
                <a:uLnTx/>
                <a:uFillTx/>
                <a:latin typeface="Georgia"/>
                <a:ea typeface="+mn-ea"/>
                <a:cs typeface="+mn-cs"/>
              </a:rPr>
              <a:t>Udtagningsindsats 140.000 hektar</a:t>
            </a:r>
          </a:p>
        </p:txBody>
      </p:sp>
      <p:sp>
        <p:nvSpPr>
          <p:cNvPr id="34" name="Tekstfelt 33">
            <a:extLst>
              <a:ext uri="{FF2B5EF4-FFF2-40B4-BE49-F238E27FC236}">
                <a16:creationId xmlns:a16="http://schemas.microsoft.com/office/drawing/2014/main" id="{1783A741-AD7A-5B7C-2773-FA6F1ECEFA13}"/>
              </a:ext>
            </a:extLst>
          </p:cNvPr>
          <p:cNvSpPr txBox="1"/>
          <p:nvPr/>
        </p:nvSpPr>
        <p:spPr>
          <a:xfrm>
            <a:off x="3870323" y="1609924"/>
            <a:ext cx="232409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41E4D"/>
                </a:solidFill>
                <a:effectLst/>
                <a:uLnTx/>
                <a:uFillTx/>
                <a:latin typeface="Georgia"/>
                <a:ea typeface="+mn-ea"/>
                <a:cs typeface="+mn-cs"/>
              </a:rPr>
              <a:t>Kvælstofindsats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41E4D"/>
                </a:solidFill>
                <a:effectLst/>
                <a:uLnTx/>
                <a:uFillTx/>
                <a:latin typeface="Georgia"/>
                <a:ea typeface="+mn-ea"/>
                <a:cs typeface="+mn-cs"/>
              </a:rPr>
              <a:t>?? ton N</a:t>
            </a:r>
          </a:p>
        </p:txBody>
      </p:sp>
      <p:sp>
        <p:nvSpPr>
          <p:cNvPr id="37" name="Tekstfelt 36">
            <a:extLst>
              <a:ext uri="{FF2B5EF4-FFF2-40B4-BE49-F238E27FC236}">
                <a16:creationId xmlns:a16="http://schemas.microsoft.com/office/drawing/2014/main" id="{5730EDC8-22E6-DA70-3670-C0785775633C}"/>
              </a:ext>
            </a:extLst>
          </p:cNvPr>
          <p:cNvSpPr txBox="1"/>
          <p:nvPr/>
        </p:nvSpPr>
        <p:spPr>
          <a:xfrm>
            <a:off x="6346824" y="1609924"/>
            <a:ext cx="210819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41E4D"/>
                </a:solidFill>
                <a:effectLst/>
                <a:uLnTx/>
                <a:uFillTx/>
                <a:latin typeface="Georgia"/>
                <a:ea typeface="+mn-ea"/>
                <a:cs typeface="+mn-cs"/>
              </a:rPr>
              <a:t>Skovindsats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41E4D"/>
                </a:solidFill>
                <a:effectLst/>
                <a:uLnTx/>
                <a:uFillTx/>
                <a:latin typeface="Georgia"/>
                <a:ea typeface="+mn-ea"/>
                <a:cs typeface="+mn-cs"/>
              </a:rPr>
              <a:t>250.000 hektar</a:t>
            </a:r>
          </a:p>
        </p:txBody>
      </p:sp>
      <p:cxnSp>
        <p:nvCxnSpPr>
          <p:cNvPr id="38" name="Lige forbindelse 37">
            <a:extLst>
              <a:ext uri="{FF2B5EF4-FFF2-40B4-BE49-F238E27FC236}">
                <a16:creationId xmlns:a16="http://schemas.microsoft.com/office/drawing/2014/main" id="{9D3A04E8-B670-A67B-DA33-7F38149FFD35}"/>
              </a:ext>
            </a:extLst>
          </p:cNvPr>
          <p:cNvCxnSpPr>
            <a:cxnSpLocks/>
          </p:cNvCxnSpPr>
          <p:nvPr/>
        </p:nvCxnSpPr>
        <p:spPr>
          <a:xfrm>
            <a:off x="8455025" y="1609924"/>
            <a:ext cx="0" cy="469243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2A04EF77-D02E-2D8D-8F88-C675B8AA76B9}"/>
              </a:ext>
            </a:extLst>
          </p:cNvPr>
          <p:cNvSpPr/>
          <p:nvPr/>
        </p:nvSpPr>
        <p:spPr>
          <a:xfrm>
            <a:off x="9258299" y="2391985"/>
            <a:ext cx="1943097" cy="3349114"/>
          </a:xfrm>
          <a:prstGeom prst="ellipse">
            <a:avLst/>
          </a:prstGeom>
          <a:solidFill>
            <a:schemeClr val="accent2"/>
          </a:solidFill>
          <a:ln>
            <a:solidFill>
              <a:srgbClr val="141E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Natur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Drikkevand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err="1">
                <a:ln>
                  <a:noFill/>
                </a:ln>
                <a:solidFill>
                  <a:srgbClr val="141E4D"/>
                </a:solidFill>
                <a:effectLst/>
                <a:uLnTx/>
                <a:uFillTx/>
                <a:latin typeface="Georgia"/>
                <a:ea typeface="+mn-ea"/>
                <a:cs typeface="+mn-cs"/>
              </a:rPr>
              <a:t>Klima-tilpasning</a:t>
            </a:r>
            <a:endParaRPr kumimoji="0" lang="da-DK" sz="1800" b="0" i="0" u="none" strike="noStrike" kern="1200" cap="none" spc="0" normalizeH="0" baseline="0" noProof="0" dirty="0">
              <a:ln>
                <a:noFill/>
              </a:ln>
              <a:solidFill>
                <a:srgbClr val="141E4D"/>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Friluftsliv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E4D"/>
                </a:solidFill>
                <a:effectLst/>
                <a:uLnTx/>
                <a:uFillTx/>
                <a:latin typeface="Georgia"/>
                <a:ea typeface="+mn-ea"/>
                <a:cs typeface="+mn-cs"/>
              </a:rPr>
              <a:t>mm.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141E4D"/>
              </a:solidFill>
              <a:effectLst/>
              <a:uLnTx/>
              <a:uFillTx/>
              <a:latin typeface="Georgia"/>
              <a:ea typeface="+mn-ea"/>
              <a:cs typeface="+mn-cs"/>
            </a:endParaRPr>
          </a:p>
        </p:txBody>
      </p:sp>
      <p:sp>
        <p:nvSpPr>
          <p:cNvPr id="57" name="Tekstfelt 56">
            <a:extLst>
              <a:ext uri="{FF2B5EF4-FFF2-40B4-BE49-F238E27FC236}">
                <a16:creationId xmlns:a16="http://schemas.microsoft.com/office/drawing/2014/main" id="{7FE56AC3-D727-648E-B896-7B367E77B0CD}"/>
              </a:ext>
            </a:extLst>
          </p:cNvPr>
          <p:cNvSpPr txBox="1"/>
          <p:nvPr/>
        </p:nvSpPr>
        <p:spPr>
          <a:xfrm>
            <a:off x="8994257" y="1609924"/>
            <a:ext cx="2324098"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41E4D"/>
                </a:solidFill>
                <a:effectLst/>
                <a:uLnTx/>
                <a:uFillTx/>
                <a:latin typeface="Georgia"/>
                <a:ea typeface="+mn-ea"/>
                <a:cs typeface="+mn-cs"/>
              </a:rPr>
              <a:t>Synergier</a:t>
            </a:r>
          </a:p>
        </p:txBody>
      </p:sp>
      <p:pic>
        <p:nvPicPr>
          <p:cNvPr id="59" name="Grafik 58" descr="Løvtræ kontur">
            <a:extLst>
              <a:ext uri="{FF2B5EF4-FFF2-40B4-BE49-F238E27FC236}">
                <a16:creationId xmlns:a16="http://schemas.microsoft.com/office/drawing/2014/main" id="{2E25A2AE-D275-2B24-11B5-24BCDE61EE7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916563" y="5845157"/>
            <a:ext cx="759255" cy="759255"/>
          </a:xfrm>
          <a:prstGeom prst="rect">
            <a:avLst/>
          </a:prstGeom>
        </p:spPr>
      </p:pic>
      <p:pic>
        <p:nvPicPr>
          <p:cNvPr id="65" name="Grafik 64" descr="Bølgestreg kontur">
            <a:extLst>
              <a:ext uri="{FF2B5EF4-FFF2-40B4-BE49-F238E27FC236}">
                <a16:creationId xmlns:a16="http://schemas.microsoft.com/office/drawing/2014/main" id="{F1836821-F2F9-588B-7622-5652D9E2831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674255" y="5902465"/>
            <a:ext cx="759254" cy="759254"/>
          </a:xfrm>
          <a:prstGeom prst="rect">
            <a:avLst/>
          </a:prstGeom>
        </p:spPr>
      </p:pic>
      <p:pic>
        <p:nvPicPr>
          <p:cNvPr id="67" name="Grafik 66" descr="Landbrug kontur">
            <a:extLst>
              <a:ext uri="{FF2B5EF4-FFF2-40B4-BE49-F238E27FC236}">
                <a16:creationId xmlns:a16="http://schemas.microsoft.com/office/drawing/2014/main" id="{DA16EBD8-6CB9-8FBF-255B-7C0449449E7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299336" y="5826853"/>
            <a:ext cx="759254" cy="759254"/>
          </a:xfrm>
          <a:prstGeom prst="rect">
            <a:avLst/>
          </a:prstGeom>
        </p:spPr>
      </p:pic>
      <p:pic>
        <p:nvPicPr>
          <p:cNvPr id="69" name="Grafik 68" descr="Blomst uden stængel kontur">
            <a:extLst>
              <a:ext uri="{FF2B5EF4-FFF2-40B4-BE49-F238E27FC236}">
                <a16:creationId xmlns:a16="http://schemas.microsoft.com/office/drawing/2014/main" id="{B49C9321-2DBB-F879-268D-016976F2010E}"/>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8687765" y="5853234"/>
            <a:ext cx="759252" cy="759252"/>
          </a:xfrm>
          <a:prstGeom prst="rect">
            <a:avLst/>
          </a:prstGeom>
        </p:spPr>
      </p:pic>
      <p:pic>
        <p:nvPicPr>
          <p:cNvPr id="71" name="Grafik 70" descr="Vand kontur">
            <a:extLst>
              <a:ext uri="{FF2B5EF4-FFF2-40B4-BE49-F238E27FC236}">
                <a16:creationId xmlns:a16="http://schemas.microsoft.com/office/drawing/2014/main" id="{57BB41F9-04D2-C528-008A-7B2B84B9367B}"/>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491038" y="5853234"/>
            <a:ext cx="759252" cy="759252"/>
          </a:xfrm>
          <a:prstGeom prst="rect">
            <a:avLst/>
          </a:prstGeom>
        </p:spPr>
      </p:pic>
      <p:pic>
        <p:nvPicPr>
          <p:cNvPr id="73" name="Grafik 72" descr="Paraply kontur">
            <a:extLst>
              <a:ext uri="{FF2B5EF4-FFF2-40B4-BE49-F238E27FC236}">
                <a16:creationId xmlns:a16="http://schemas.microsoft.com/office/drawing/2014/main" id="{8F749E28-C772-B8B8-DDBC-E5EAE29EA2A9}"/>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0287528" y="5848314"/>
            <a:ext cx="759252" cy="759252"/>
          </a:xfrm>
          <a:prstGeom prst="rect">
            <a:avLst/>
          </a:prstGeom>
        </p:spPr>
      </p:pic>
      <p:pic>
        <p:nvPicPr>
          <p:cNvPr id="75" name="Grafik 74" descr="Vandre kontur">
            <a:extLst>
              <a:ext uri="{FF2B5EF4-FFF2-40B4-BE49-F238E27FC236}">
                <a16:creationId xmlns:a16="http://schemas.microsoft.com/office/drawing/2014/main" id="{7E23DD7F-A816-2271-DBF6-54CD7A60173B}"/>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1110699" y="5853234"/>
            <a:ext cx="759252" cy="759252"/>
          </a:xfrm>
          <a:prstGeom prst="rect">
            <a:avLst/>
          </a:prstGeom>
        </p:spPr>
      </p:pic>
    </p:spTree>
    <p:extLst>
      <p:ext uri="{BB962C8B-B14F-4D97-AF65-F5344CB8AC3E}">
        <p14:creationId xmlns:p14="http://schemas.microsoft.com/office/powerpoint/2010/main" val="364501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6281B88-5C2D-ECD8-144E-29FD7A7C3CFA}"/>
              </a:ext>
            </a:extLst>
          </p:cNvPr>
          <p:cNvPicPr>
            <a:picLocks noChangeAspect="1"/>
          </p:cNvPicPr>
          <p:nvPr/>
        </p:nvPicPr>
        <p:blipFill>
          <a:blip r:embed="rId2">
            <a:alphaModFix/>
          </a:blip>
          <a:stretch>
            <a:fillRect/>
          </a:stretch>
        </p:blipFill>
        <p:spPr>
          <a:xfrm>
            <a:off x="1" y="0"/>
            <a:ext cx="12191999" cy="6851069"/>
          </a:xfrm>
          <a:prstGeom prst="rect">
            <a:avLst/>
          </a:prstGeom>
        </p:spPr>
      </p:pic>
      <p:pic>
        <p:nvPicPr>
          <p:cNvPr id="10" name="Billede 9" descr="Et billede, der indeholder tøj, præsentation, indendørs, person&#10;&#10;Automatisk genereret beskrivelse">
            <a:extLst>
              <a:ext uri="{FF2B5EF4-FFF2-40B4-BE49-F238E27FC236}">
                <a16:creationId xmlns:a16="http://schemas.microsoft.com/office/drawing/2014/main" id="{C43FEC77-8D9C-D546-00A4-F06CDB88D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80" y="1602269"/>
            <a:ext cx="2402944" cy="3203925"/>
          </a:xfrm>
          <a:prstGeom prst="rect">
            <a:avLst/>
          </a:prstGeom>
        </p:spPr>
      </p:pic>
      <p:pic>
        <p:nvPicPr>
          <p:cNvPr id="12" name="Billede 11" descr="Et billede, der indeholder tøj, menneske, jakkesæt, person&#10;&#10;Automatisk genereret beskrivelse">
            <a:extLst>
              <a:ext uri="{FF2B5EF4-FFF2-40B4-BE49-F238E27FC236}">
                <a16:creationId xmlns:a16="http://schemas.microsoft.com/office/drawing/2014/main" id="{EDEF8B24-EFC8-DAF8-B468-40DBDC916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7808" y="1608959"/>
            <a:ext cx="2402943" cy="3203924"/>
          </a:xfrm>
          <a:prstGeom prst="rect">
            <a:avLst/>
          </a:prstGeom>
        </p:spPr>
      </p:pic>
      <p:sp>
        <p:nvSpPr>
          <p:cNvPr id="4" name="Titel 1"/>
          <p:cNvSpPr txBox="1">
            <a:spLocks/>
          </p:cNvSpPr>
          <p:nvPr/>
        </p:nvSpPr>
        <p:spPr>
          <a:xfrm>
            <a:off x="0" y="356126"/>
            <a:ext cx="12192000" cy="2101488"/>
          </a:xfrm>
          <a:prstGeom prst="rect">
            <a:avLst/>
          </a:prstGeom>
        </p:spPr>
        <p:txBody>
          <a:bodyPr>
            <a:normAutofit fontScale="90000"/>
          </a:bodyPr>
          <a:lstStyle>
            <a:lvl1pPr algn="l" rtl="0" eaLnBrk="1" fontAlgn="base" hangingPunct="1">
              <a:spcBef>
                <a:spcPct val="0"/>
              </a:spcBef>
              <a:spcAft>
                <a:spcPct val="0"/>
              </a:spcAft>
              <a:defRPr sz="2100">
                <a:solidFill>
                  <a:srgbClr val="080808"/>
                </a:solidFill>
                <a:latin typeface="Neo Sans"/>
                <a:ea typeface="+mj-ea"/>
                <a:cs typeface="Arial" panose="020B0604020202020204" pitchFamily="34" charset="0"/>
              </a:defRPr>
            </a:lvl1pPr>
            <a:lvl2pPr algn="l" rtl="0" eaLnBrk="1" fontAlgn="base" hangingPunct="1">
              <a:spcBef>
                <a:spcPct val="0"/>
              </a:spcBef>
              <a:spcAft>
                <a:spcPct val="0"/>
              </a:spcAft>
              <a:defRPr sz="3200">
                <a:solidFill>
                  <a:schemeClr val="tx2"/>
                </a:solidFill>
                <a:latin typeface="Georgia" pitchFamily="18" charset="0"/>
                <a:cs typeface="Arial" charset="0"/>
              </a:defRPr>
            </a:lvl2pPr>
            <a:lvl3pPr algn="l" rtl="0" eaLnBrk="1" fontAlgn="base" hangingPunct="1">
              <a:spcBef>
                <a:spcPct val="0"/>
              </a:spcBef>
              <a:spcAft>
                <a:spcPct val="0"/>
              </a:spcAft>
              <a:defRPr sz="3200">
                <a:solidFill>
                  <a:schemeClr val="tx2"/>
                </a:solidFill>
                <a:latin typeface="Georgia" pitchFamily="18" charset="0"/>
                <a:cs typeface="Arial" charset="0"/>
              </a:defRPr>
            </a:lvl3pPr>
            <a:lvl4pPr algn="l" rtl="0" eaLnBrk="1" fontAlgn="base" hangingPunct="1">
              <a:spcBef>
                <a:spcPct val="0"/>
              </a:spcBef>
              <a:spcAft>
                <a:spcPct val="0"/>
              </a:spcAft>
              <a:defRPr sz="3200">
                <a:solidFill>
                  <a:schemeClr val="tx2"/>
                </a:solidFill>
                <a:latin typeface="Georgia" pitchFamily="18" charset="0"/>
                <a:cs typeface="Arial" charset="0"/>
              </a:defRPr>
            </a:lvl4pPr>
            <a:lvl5pPr algn="l" rtl="0" eaLnBrk="1" fontAlgn="base" hangingPunct="1">
              <a:spcBef>
                <a:spcPct val="0"/>
              </a:spcBef>
              <a:spcAft>
                <a:spcPct val="0"/>
              </a:spcAft>
              <a:defRPr sz="3200">
                <a:solidFill>
                  <a:schemeClr val="tx2"/>
                </a:solidFill>
                <a:latin typeface="Georgia" pitchFamily="18" charset="0"/>
                <a:cs typeface="Arial" charset="0"/>
              </a:defRPr>
            </a:lvl5pPr>
            <a:lvl6pPr marL="457200" algn="l" rtl="0" eaLnBrk="1" fontAlgn="base" hangingPunct="1">
              <a:spcBef>
                <a:spcPct val="0"/>
              </a:spcBef>
              <a:spcAft>
                <a:spcPct val="0"/>
              </a:spcAft>
              <a:defRPr sz="3200">
                <a:solidFill>
                  <a:schemeClr val="tx2"/>
                </a:solidFill>
                <a:latin typeface="Georgia" pitchFamily="18" charset="0"/>
                <a:cs typeface="Arial" charset="0"/>
              </a:defRPr>
            </a:lvl6pPr>
            <a:lvl7pPr marL="914400" algn="l" rtl="0" eaLnBrk="1" fontAlgn="base" hangingPunct="1">
              <a:spcBef>
                <a:spcPct val="0"/>
              </a:spcBef>
              <a:spcAft>
                <a:spcPct val="0"/>
              </a:spcAft>
              <a:defRPr sz="3200">
                <a:solidFill>
                  <a:schemeClr val="tx2"/>
                </a:solidFill>
                <a:latin typeface="Georgia" pitchFamily="18" charset="0"/>
                <a:cs typeface="Arial" charset="0"/>
              </a:defRPr>
            </a:lvl7pPr>
            <a:lvl8pPr marL="1371600" algn="l" rtl="0" eaLnBrk="1" fontAlgn="base" hangingPunct="1">
              <a:spcBef>
                <a:spcPct val="0"/>
              </a:spcBef>
              <a:spcAft>
                <a:spcPct val="0"/>
              </a:spcAft>
              <a:defRPr sz="3200">
                <a:solidFill>
                  <a:schemeClr val="tx2"/>
                </a:solidFill>
                <a:latin typeface="Georgia" pitchFamily="18" charset="0"/>
                <a:cs typeface="Arial" charset="0"/>
              </a:defRPr>
            </a:lvl8pPr>
            <a:lvl9pPr marL="1828800" algn="l" rtl="0" eaLnBrk="1" fontAlgn="base" hangingPunct="1">
              <a:spcBef>
                <a:spcPct val="0"/>
              </a:spcBef>
              <a:spcAft>
                <a:spcPct val="0"/>
              </a:spcAft>
              <a:defRPr sz="3200">
                <a:solidFill>
                  <a:schemeClr val="tx2"/>
                </a:solidFill>
                <a:latin typeface="Georgia" pitchFamily="18" charset="0"/>
                <a:cs typeface="Arial" charset="0"/>
              </a:defRPr>
            </a:lvl9pPr>
          </a:lstStyle>
          <a:p>
            <a:pPr algn="ctr"/>
            <a:r>
              <a:rPr lang="da-DK" sz="4900" b="1" kern="0" dirty="0">
                <a:solidFill>
                  <a:schemeClr val="bg1"/>
                </a:solidFill>
                <a:latin typeface="Arial Black" panose="020B0A04020102020204" pitchFamily="34" charset="0"/>
              </a:rPr>
              <a:t>Assens får </a:t>
            </a:r>
            <a:r>
              <a:rPr lang="da-DK" sz="4900" b="1" kern="0" dirty="0" err="1">
                <a:solidFill>
                  <a:schemeClr val="bg1"/>
                </a:solidFill>
                <a:latin typeface="Arial Black" panose="020B0A04020102020204" pitchFamily="34" charset="0"/>
              </a:rPr>
              <a:t>KL’sklimapris</a:t>
            </a:r>
            <a:r>
              <a:rPr lang="da-DK" sz="4900" b="1" kern="0" dirty="0">
                <a:solidFill>
                  <a:schemeClr val="bg1"/>
                </a:solidFill>
                <a:latin typeface="Arial Black" panose="020B0A04020102020204" pitchFamily="34" charset="0"/>
              </a:rPr>
              <a:t> 2024</a:t>
            </a:r>
            <a:r>
              <a:rPr lang="da-DK" sz="3600" b="1" kern="0" dirty="0">
                <a:solidFill>
                  <a:schemeClr val="bg1"/>
                </a:solidFill>
                <a:latin typeface="Arial Black" panose="020B0A04020102020204" pitchFamily="34" charset="0"/>
              </a:rPr>
              <a:t/>
            </a:r>
            <a:br>
              <a:rPr lang="da-DK" sz="3600" b="1" kern="0" dirty="0">
                <a:solidFill>
                  <a:schemeClr val="bg1"/>
                </a:solidFill>
                <a:latin typeface="Arial Black" panose="020B0A04020102020204" pitchFamily="34" charset="0"/>
              </a:rPr>
            </a:br>
            <a:r>
              <a:rPr lang="da-DK" sz="3300" kern="0" dirty="0">
                <a:solidFill>
                  <a:schemeClr val="bg1"/>
                </a:solidFill>
                <a:latin typeface="Arial" panose="020B0604020202020204" pitchFamily="34" charset="0"/>
              </a:rPr>
              <a:t>for deres effektive model til udtagning af lavbundsjorde gennem dialog</a:t>
            </a:r>
            <a:br>
              <a:rPr lang="da-DK" sz="3300" kern="0" dirty="0">
                <a:solidFill>
                  <a:schemeClr val="bg1"/>
                </a:solidFill>
                <a:latin typeface="Arial" panose="020B0604020202020204" pitchFamily="34" charset="0"/>
              </a:rPr>
            </a:br>
            <a:r>
              <a:rPr lang="da-DK" b="1" kern="0" dirty="0">
                <a:solidFill>
                  <a:schemeClr val="bg1"/>
                </a:solidFill>
                <a:latin typeface="Arial Black" panose="020B0A04020102020204" pitchFamily="34" charset="0"/>
              </a:rPr>
              <a:t/>
            </a:r>
            <a:br>
              <a:rPr lang="da-DK" b="1" kern="0" dirty="0">
                <a:solidFill>
                  <a:schemeClr val="bg1"/>
                </a:solidFill>
                <a:latin typeface="Arial Black" panose="020B0A04020102020204" pitchFamily="34" charset="0"/>
              </a:rPr>
            </a:br>
            <a:r>
              <a:rPr lang="da-DK" kern="0" dirty="0">
                <a:solidFill>
                  <a:schemeClr val="bg1"/>
                </a:solidFill>
                <a:latin typeface="Arial Black" panose="020B0A04020102020204" pitchFamily="34" charset="0"/>
              </a:rPr>
              <a:t/>
            </a:r>
            <a:br>
              <a:rPr lang="da-DK" kern="0" dirty="0">
                <a:solidFill>
                  <a:schemeClr val="bg1"/>
                </a:solidFill>
                <a:latin typeface="Arial Black" panose="020B0A04020102020204" pitchFamily="34" charset="0"/>
              </a:rPr>
            </a:br>
            <a:endParaRPr lang="da-DK" kern="0" dirty="0">
              <a:solidFill>
                <a:schemeClr val="bg1"/>
              </a:solidFill>
              <a:latin typeface="Arial Black" panose="020B0A04020102020204" pitchFamily="34" charset="0"/>
            </a:endParaRPr>
          </a:p>
        </p:txBody>
      </p:sp>
      <p:pic>
        <p:nvPicPr>
          <p:cNvPr id="2" name="Billede 1"/>
          <p:cNvPicPr>
            <a:picLocks noChangeAspect="1"/>
          </p:cNvPicPr>
          <p:nvPr/>
        </p:nvPicPr>
        <p:blipFill>
          <a:blip r:embed="rId5"/>
          <a:stretch>
            <a:fillRect/>
          </a:stretch>
        </p:blipFill>
        <p:spPr>
          <a:xfrm>
            <a:off x="7228493" y="1641826"/>
            <a:ext cx="3764285" cy="3036384"/>
          </a:xfrm>
          <a:prstGeom prst="rect">
            <a:avLst/>
          </a:prstGeom>
        </p:spPr>
      </p:pic>
      <p:pic>
        <p:nvPicPr>
          <p:cNvPr id="5" name="Billede 4">
            <a:extLst>
              <a:ext uri="{FF2B5EF4-FFF2-40B4-BE49-F238E27FC236}">
                <a16:creationId xmlns:a16="http://schemas.microsoft.com/office/drawing/2014/main" id="{F9EBB78D-2545-85E3-0BB4-1A06A31AED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4170" y="5414805"/>
            <a:ext cx="2307413" cy="1209195"/>
          </a:xfrm>
          <a:prstGeom prst="rect">
            <a:avLst/>
          </a:prstGeom>
        </p:spPr>
      </p:pic>
    </p:spTree>
    <p:extLst>
      <p:ext uri="{BB962C8B-B14F-4D97-AF65-F5344CB8AC3E}">
        <p14:creationId xmlns:p14="http://schemas.microsoft.com/office/powerpoint/2010/main" val="332740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080FA62E-8B74-7F4F-45FA-80DDF9A94143}"/>
              </a:ext>
            </a:extLst>
          </p:cNvPr>
          <p:cNvPicPr>
            <a:picLocks noChangeAspect="1"/>
          </p:cNvPicPr>
          <p:nvPr/>
        </p:nvPicPr>
        <p:blipFill>
          <a:blip r:embed="rId2">
            <a:alphaModFix/>
          </a:blip>
          <a:stretch>
            <a:fillRect/>
          </a:stretch>
        </p:blipFill>
        <p:spPr>
          <a:xfrm>
            <a:off x="1" y="0"/>
            <a:ext cx="12191999" cy="6851069"/>
          </a:xfrm>
          <a:prstGeom prst="rect">
            <a:avLst/>
          </a:prstGeom>
        </p:spPr>
      </p:pic>
      <p:sp>
        <p:nvSpPr>
          <p:cNvPr id="2" name="Titel 1"/>
          <p:cNvSpPr>
            <a:spLocks noGrp="1"/>
          </p:cNvSpPr>
          <p:nvPr>
            <p:ph type="title"/>
          </p:nvPr>
        </p:nvSpPr>
        <p:spPr>
          <a:xfrm>
            <a:off x="755219" y="234000"/>
            <a:ext cx="10681200" cy="540000"/>
          </a:xfrm>
        </p:spPr>
        <p:txBody>
          <a:bodyPr/>
          <a:lstStyle/>
          <a:p>
            <a:r>
              <a:rPr lang="da-DK" sz="4000" dirty="0">
                <a:solidFill>
                  <a:schemeClr val="bg1"/>
                </a:solidFill>
                <a:latin typeface="Arial Black" panose="020B0A04020102020204" pitchFamily="34" charset="0"/>
              </a:rPr>
              <a:t>Hvad sker der i 2025 </a:t>
            </a:r>
          </a:p>
        </p:txBody>
      </p:sp>
      <p:sp>
        <p:nvSpPr>
          <p:cNvPr id="4" name="Pladsholder til sidefod 3"/>
          <p:cNvSpPr>
            <a:spLocks noGrp="1"/>
          </p:cNvSpPr>
          <p:nvPr>
            <p:ph type="ftr" sz="quarter" idx="11"/>
          </p:nvPr>
        </p:nvSpPr>
        <p:spPr/>
        <p:txBody>
          <a:bodyPr/>
          <a:lstStyle/>
          <a:p>
            <a:r>
              <a:rPr lang="da-DK"/>
              <a:t> </a:t>
            </a:r>
            <a:endParaRPr lang="da-DK" dirty="0"/>
          </a:p>
        </p:txBody>
      </p:sp>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106370954"/>
              </p:ext>
            </p:extLst>
          </p:nvPr>
        </p:nvGraphicFramePr>
        <p:xfrm>
          <a:off x="623392" y="962641"/>
          <a:ext cx="5238750" cy="546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Pladsholder til indhold 7"/>
          <p:cNvGraphicFramePr>
            <a:graphicFrameLocks noGrp="1"/>
          </p:cNvGraphicFramePr>
          <p:nvPr>
            <p:ph sz="quarter" idx="13"/>
            <p:extLst>
              <p:ext uri="{D42A27DB-BD31-4B8C-83A1-F6EECF244321}">
                <p14:modId xmlns:p14="http://schemas.microsoft.com/office/powerpoint/2010/main" val="2460791650"/>
              </p:ext>
            </p:extLst>
          </p:nvPr>
        </p:nvGraphicFramePr>
        <p:xfrm>
          <a:off x="6672064" y="1009643"/>
          <a:ext cx="5238750" cy="4291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Billede 5">
            <a:extLst>
              <a:ext uri="{FF2B5EF4-FFF2-40B4-BE49-F238E27FC236}">
                <a16:creationId xmlns:a16="http://schemas.microsoft.com/office/drawing/2014/main" id="{EE39C95A-6349-3F79-86E4-527BE76198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64170" y="5414805"/>
            <a:ext cx="2307413" cy="1209195"/>
          </a:xfrm>
          <a:prstGeom prst="rect">
            <a:avLst/>
          </a:prstGeom>
        </p:spPr>
      </p:pic>
    </p:spTree>
    <p:extLst>
      <p:ext uri="{BB962C8B-B14F-4D97-AF65-F5344CB8AC3E}">
        <p14:creationId xmlns:p14="http://schemas.microsoft.com/office/powerpoint/2010/main" val="1787167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æsentation">
  <a:themeElements>
    <a:clrScheme name="Assens Kommune">
      <a:dk1>
        <a:srgbClr val="000000"/>
      </a:dk1>
      <a:lt1>
        <a:srgbClr val="FFFFFF"/>
      </a:lt1>
      <a:dk2>
        <a:srgbClr val="000000"/>
      </a:dk2>
      <a:lt2>
        <a:srgbClr val="E5E5E5"/>
      </a:lt2>
      <a:accent1>
        <a:srgbClr val="00457A"/>
      </a:accent1>
      <a:accent2>
        <a:srgbClr val="26618E"/>
      </a:accent2>
      <a:accent3>
        <a:srgbClr val="4D7DA2"/>
      </a:accent3>
      <a:accent4>
        <a:srgbClr val="7399B6"/>
      </a:accent4>
      <a:accent5>
        <a:srgbClr val="99B5CA"/>
      </a:accent5>
      <a:accent6>
        <a:srgbClr val="BFD0DE"/>
      </a:accent6>
      <a:hlink>
        <a:srgbClr val="0563C1"/>
      </a:hlink>
      <a:folHlink>
        <a:srgbClr val="954F72"/>
      </a:folHlink>
    </a:clrScheme>
    <a:fontScheme name="Brugerdefineret design">
      <a:majorFont>
        <a:latin typeface="Georgia"/>
        <a:ea typeface=""/>
        <a:cs typeface="Arial"/>
      </a:majorFont>
      <a:minorFont>
        <a:latin typeface="Tahoma"/>
        <a:ea typeface=""/>
        <a:cs typeface="Arial"/>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ugerdefineret design 1">
        <a:dk1>
          <a:srgbClr val="0083A9"/>
        </a:dk1>
        <a:lt1>
          <a:srgbClr val="755A9E"/>
        </a:lt1>
        <a:dk2>
          <a:srgbClr val="44697D"/>
        </a:dk2>
        <a:lt2>
          <a:srgbClr val="4CA487"/>
        </a:lt2>
        <a:accent1>
          <a:srgbClr val="21314D"/>
        </a:accent1>
        <a:accent2>
          <a:srgbClr val="DA8C15"/>
        </a:accent2>
        <a:accent3>
          <a:srgbClr val="00C6D7"/>
        </a:accent3>
        <a:accent4>
          <a:srgbClr val="F6D500"/>
        </a:accent4>
        <a:accent5>
          <a:srgbClr val="EC4371"/>
        </a:accent5>
        <a:accent6>
          <a:srgbClr val="327AB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potm" id="{A28A4259-F093-4DE9-8156-13BA5CB522FE}" vid="{09748E77-69E0-4419-9856-5900B515731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Præsentation</Template>
  <TotalTime>7276</TotalTime>
  <Words>1403</Words>
  <Application>Microsoft Office PowerPoint</Application>
  <PresentationFormat>Widescreen</PresentationFormat>
  <Paragraphs>137</Paragraphs>
  <Slides>8</Slides>
  <Notes>4</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8</vt:i4>
      </vt:variant>
    </vt:vector>
  </HeadingPairs>
  <TitlesOfParts>
    <vt:vector size="21" baseType="lpstr">
      <vt:lpstr>Aptos</vt:lpstr>
      <vt:lpstr>Arial</vt:lpstr>
      <vt:lpstr>Arial Black</vt:lpstr>
      <vt:lpstr>Calibri</vt:lpstr>
      <vt:lpstr>Garamond</vt:lpstr>
      <vt:lpstr>Georgia</vt:lpstr>
      <vt:lpstr>Neao Sans</vt:lpstr>
      <vt:lpstr>Neo Sans</vt:lpstr>
      <vt:lpstr>Symbol</vt:lpstr>
      <vt:lpstr>Tahoma</vt:lpstr>
      <vt:lpstr>Times New Roman</vt:lpstr>
      <vt:lpstr>Wingdings</vt:lpstr>
      <vt:lpstr>Præsentation</vt:lpstr>
      <vt:lpstr>Grøn Trepart  Lokal forankring af omlægnings-indsatsen</vt:lpstr>
      <vt:lpstr> Justeret Dagsorden </vt:lpstr>
      <vt:lpstr>Trepartsaftalen</vt:lpstr>
      <vt:lpstr>Hovedelementer i den politiske rammeaftale  Aftalen bygger ovenpå trepartsaftalen fra juni.  Aftalen indeholder hovedsageligt præciseringer, mindre nye initiativer samt økonomi. </vt:lpstr>
      <vt:lpstr>PowerPoint-præsentation</vt:lpstr>
      <vt:lpstr>Samspil mellem virkemidler i omlægningsplanerne</vt:lpstr>
      <vt:lpstr>PowerPoint-præsentation</vt:lpstr>
      <vt:lpstr>Hvad sker der i 2025 </vt:lpstr>
    </vt:vector>
  </TitlesOfParts>
  <Company>Assens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dc:title>
  <dc:creator>Jannik Seslef</dc:creator>
  <cp:lastModifiedBy>Annette Bæk</cp:lastModifiedBy>
  <cp:revision>492</cp:revision>
  <cp:lastPrinted>2024-12-05T08:19:59Z</cp:lastPrinted>
  <dcterms:created xsi:type="dcterms:W3CDTF">2021-10-04T08:19:43Z</dcterms:created>
  <dcterms:modified xsi:type="dcterms:W3CDTF">2024-12-09T14:56:40Z</dcterms:modified>
</cp:coreProperties>
</file>